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0" r:id="rId4"/>
    <p:sldMasterId id="2147483821" r:id="rId5"/>
    <p:sldMasterId id="2147483822" r:id="rId6"/>
    <p:sldMasterId id="2147483823" r:id="rId7"/>
    <p:sldMasterId id="2147483824" r:id="rId8"/>
    <p:sldMasterId id="2147483825" r:id="rId9"/>
    <p:sldMasterId id="2147483826" r:id="rId10"/>
    <p:sldMasterId id="2147483827"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Lst>
  <p:sldSz cy="5143500" cx="9144000"/>
  <p:notesSz cx="6858000" cy="9144000"/>
  <p:embeddedFontLst>
    <p:embeddedFont>
      <p:font typeface="Raleway"/>
      <p:regular r:id="rId44"/>
      <p:bold r:id="rId45"/>
      <p:italic r:id="rId46"/>
      <p:boldItalic r:id="rId47"/>
    </p:embeddedFont>
    <p:embeddedFont>
      <p:font typeface="Teko"/>
      <p:regular r:id="rId48"/>
      <p:bold r:id="rId49"/>
    </p:embeddedFont>
    <p:embeddedFont>
      <p:font typeface="Noto Sans"/>
      <p:regular r:id="rId50"/>
      <p:bold r:id="rId51"/>
      <p:italic r:id="rId52"/>
      <p:boldItalic r:id="rId53"/>
    </p:embeddedFont>
    <p:embeddedFont>
      <p:font typeface="Bebas Neue"/>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font" Target="fonts/Raleway-regular.fntdata"/><Relationship Id="rId43" Type="http://schemas.openxmlformats.org/officeDocument/2006/relationships/slide" Target="slides/slide31.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Teko-regular.fntdata"/><Relationship Id="rId47" Type="http://schemas.openxmlformats.org/officeDocument/2006/relationships/font" Target="fonts/Raleway-boldItalic.fntdata"/><Relationship Id="rId49" Type="http://schemas.openxmlformats.org/officeDocument/2006/relationships/font" Target="fonts/Tek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font" Target="fonts/NotoSans-bold.fntdata"/><Relationship Id="rId50" Type="http://schemas.openxmlformats.org/officeDocument/2006/relationships/font" Target="fonts/NotoSans-regular.fntdata"/><Relationship Id="rId53" Type="http://schemas.openxmlformats.org/officeDocument/2006/relationships/font" Target="fonts/NotoSans-boldItalic.fntdata"/><Relationship Id="rId52" Type="http://schemas.openxmlformats.org/officeDocument/2006/relationships/font" Target="fonts/NotoSans-italic.fntdata"/><Relationship Id="rId11" Type="http://schemas.openxmlformats.org/officeDocument/2006/relationships/slideMaster" Target="slideMasters/slideMaster8.xml"/><Relationship Id="rId10" Type="http://schemas.openxmlformats.org/officeDocument/2006/relationships/slideMaster" Target="slideMasters/slideMaster7.xml"/><Relationship Id="rId54" Type="http://schemas.openxmlformats.org/officeDocument/2006/relationships/font" Target="fonts/BebasNeue-regular.fntdata"/><Relationship Id="rId13" Type="http://schemas.openxmlformats.org/officeDocument/2006/relationships/slide" Target="slides/slide1.xml"/><Relationship Id="rId12" Type="http://schemas.openxmlformats.org/officeDocument/2006/relationships/notesMaster" Target="notesMasters/notesMaster1.xml"/><Relationship Id="rId15" Type="http://schemas.openxmlformats.org/officeDocument/2006/relationships/slide" Target="slides/slide3.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62e38556c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362e38556c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362e38556ce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362e38556ce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62e38556ce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362e38556ce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362e38556ce_0_4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362e38556ce_0_4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62e38556ce_0_5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362e38556ce_0_5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362e38556ce_0_5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362e38556ce_0_5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362e38556ce_0_5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362e38556ce_0_5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362e38556ce_0_4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362e38556ce_0_4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362e38556ce_0_4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362e38556ce_0_4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362e38556ce_0_4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362e38556ce_0_4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362e38556ce_0_4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362e38556ce_0_4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362e38556ce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362e38556ce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362e38556ce_0_4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362e38556ce_0_4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362e38556ce_0_4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362e38556ce_0_4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362e38556ce_0_4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362e38556ce_0_4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362e38556ce_0_4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362e38556ce_0_4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362e38556ce_0_4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362e38556ce_0_4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362e38556ce_0_4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362e38556ce_0_4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362e38556ce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362e38556ce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362e38556ce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362e38556ce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362e38556ce_0_5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362e38556ce_0_5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362e38556ce_0_3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362e38556ce_0_3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362e38556ce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62e38556ce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362e38556ce_0_3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362e38556ce_0_3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362e38556ce_0_4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362e38556ce_0_4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62e38556ce_0_2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62e38556ce_0_2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362e38556ce_0_5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362e38556ce_0_5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362e38556ce_0_2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362e38556ce_0_2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62e38556ce_0_2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62e38556ce_0_2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62e38556ce_0_3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62e38556ce_0_3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362e38556ce_0_3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362e38556ce_0_3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56" name="Shape 756"/>
        <p:cNvGrpSpPr/>
        <p:nvPr/>
      </p:nvGrpSpPr>
      <p:grpSpPr>
        <a:xfrm>
          <a:off x="0" y="0"/>
          <a:ext cx="0" cy="0"/>
          <a:chOff x="0" y="0"/>
          <a:chExt cx="0" cy="0"/>
        </a:xfrm>
      </p:grpSpPr>
      <p:sp>
        <p:nvSpPr>
          <p:cNvPr id="757" name="Google Shape;757;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8" name="Google Shape;758;p105"/>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59" name="Google Shape;759;p105"/>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0" name="Google Shape;760;p105"/>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1" name="Google Shape;761;p105"/>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2" name="Google Shape;762;p105"/>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3" name="Google Shape;763;p105"/>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4" name="Google Shape;764;p105"/>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5" name="Google Shape;765;p105"/>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6" name="Google Shape;766;p105"/>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7" name="Google Shape;767;p105"/>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8" name="Google Shape;768;p105"/>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9" name="Google Shape;769;p105"/>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70" name="Google Shape;770;p105"/>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0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5"/>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773" name="Shape 773"/>
        <p:cNvGrpSpPr/>
        <p:nvPr/>
      </p:nvGrpSpPr>
      <p:grpSpPr>
        <a:xfrm>
          <a:off x="0" y="0"/>
          <a:ext cx="0" cy="0"/>
          <a:chOff x="0" y="0"/>
          <a:chExt cx="0" cy="0"/>
        </a:xfrm>
      </p:grpSpPr>
      <p:sp>
        <p:nvSpPr>
          <p:cNvPr id="774" name="Google Shape;774;p106"/>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75" name="Google Shape;775;p106"/>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76" name="Google Shape;776;p106"/>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777" name="Google Shape;777;p106"/>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6"/>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06"/>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06"/>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81" name="Shape 781"/>
        <p:cNvGrpSpPr/>
        <p:nvPr/>
      </p:nvGrpSpPr>
      <p:grpSpPr>
        <a:xfrm>
          <a:off x="0" y="0"/>
          <a:ext cx="0" cy="0"/>
          <a:chOff x="0" y="0"/>
          <a:chExt cx="0" cy="0"/>
        </a:xfrm>
      </p:grpSpPr>
      <p:sp>
        <p:nvSpPr>
          <p:cNvPr id="782" name="Google Shape;782;p107"/>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7"/>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785" name="Shape 785"/>
        <p:cNvGrpSpPr/>
        <p:nvPr/>
      </p:nvGrpSpPr>
      <p:grpSpPr>
        <a:xfrm>
          <a:off x="0" y="0"/>
          <a:ext cx="0" cy="0"/>
          <a:chOff x="0" y="0"/>
          <a:chExt cx="0" cy="0"/>
        </a:xfrm>
      </p:grpSpPr>
      <p:sp>
        <p:nvSpPr>
          <p:cNvPr id="786" name="Google Shape;786;p108"/>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08"/>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08"/>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8"/>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3" name="Shape 793"/>
        <p:cNvGrpSpPr/>
        <p:nvPr/>
      </p:nvGrpSpPr>
      <p:grpSpPr>
        <a:xfrm>
          <a:off x="0" y="0"/>
          <a:ext cx="0" cy="0"/>
          <a:chOff x="0" y="0"/>
          <a:chExt cx="0" cy="0"/>
        </a:xfrm>
      </p:grpSpPr>
      <p:sp>
        <p:nvSpPr>
          <p:cNvPr id="794" name="Google Shape;794;p110"/>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795" name="Google Shape;795;p110"/>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96" name="Google Shape;796;p110"/>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0"/>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0"/>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0"/>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0" name="Shape 800"/>
        <p:cNvGrpSpPr/>
        <p:nvPr/>
      </p:nvGrpSpPr>
      <p:grpSpPr>
        <a:xfrm>
          <a:off x="0" y="0"/>
          <a:ext cx="0" cy="0"/>
          <a:chOff x="0" y="0"/>
          <a:chExt cx="0" cy="0"/>
        </a:xfrm>
      </p:grpSpPr>
      <p:sp>
        <p:nvSpPr>
          <p:cNvPr id="801" name="Google Shape;801;p111"/>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802" name="Google Shape;802;p111"/>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803" name="Google Shape;803;p111"/>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1"/>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1"/>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1"/>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7" name="Shape 807"/>
        <p:cNvGrpSpPr/>
        <p:nvPr/>
      </p:nvGrpSpPr>
      <p:grpSpPr>
        <a:xfrm>
          <a:off x="0" y="0"/>
          <a:ext cx="0" cy="0"/>
          <a:chOff x="0" y="0"/>
          <a:chExt cx="0" cy="0"/>
        </a:xfrm>
      </p:grpSpPr>
      <p:sp>
        <p:nvSpPr>
          <p:cNvPr id="808" name="Google Shape;808;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09" name="Google Shape;809;p112"/>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810" name="Google Shape;810;p112"/>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2"/>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2"/>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3" name="Shape 813"/>
        <p:cNvGrpSpPr/>
        <p:nvPr/>
      </p:nvGrpSpPr>
      <p:grpSpPr>
        <a:xfrm>
          <a:off x="0" y="0"/>
          <a:ext cx="0" cy="0"/>
          <a:chOff x="0" y="0"/>
          <a:chExt cx="0" cy="0"/>
        </a:xfrm>
      </p:grpSpPr>
      <p:sp>
        <p:nvSpPr>
          <p:cNvPr id="814" name="Google Shape;814;p113"/>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15" name="Google Shape;815;p113"/>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16" name="Google Shape;816;p113"/>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7" name="Google Shape;817;p113"/>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8" name="Google Shape;818;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9" name="Google Shape;819;p113"/>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3"/>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1" name="Shape 821"/>
        <p:cNvGrpSpPr/>
        <p:nvPr/>
      </p:nvGrpSpPr>
      <p:grpSpPr>
        <a:xfrm>
          <a:off x="0" y="0"/>
          <a:ext cx="0" cy="0"/>
          <a:chOff x="0" y="0"/>
          <a:chExt cx="0" cy="0"/>
        </a:xfrm>
      </p:grpSpPr>
      <p:sp>
        <p:nvSpPr>
          <p:cNvPr id="822" name="Google Shape;822;p1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3" name="Google Shape;823;p114"/>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4"/>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4"/>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6" name="Shape 826"/>
        <p:cNvGrpSpPr/>
        <p:nvPr/>
      </p:nvGrpSpPr>
      <p:grpSpPr>
        <a:xfrm>
          <a:off x="0" y="0"/>
          <a:ext cx="0" cy="0"/>
          <a:chOff x="0" y="0"/>
          <a:chExt cx="0" cy="0"/>
        </a:xfrm>
      </p:grpSpPr>
      <p:sp>
        <p:nvSpPr>
          <p:cNvPr id="827" name="Google Shape;827;p115"/>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28" name="Google Shape;828;p115"/>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829" name="Google Shape;829;p115"/>
          <p:cNvSpPr/>
          <p:nvPr>
            <p:ph idx="2" type="pic"/>
          </p:nvPr>
        </p:nvSpPr>
        <p:spPr>
          <a:xfrm>
            <a:off x="0" y="0"/>
            <a:ext cx="3513000" cy="5143500"/>
          </a:xfrm>
          <a:prstGeom prst="rect">
            <a:avLst/>
          </a:prstGeom>
          <a:noFill/>
          <a:ln>
            <a:noFill/>
          </a:ln>
        </p:spPr>
      </p:sp>
      <p:sp>
        <p:nvSpPr>
          <p:cNvPr id="830" name="Google Shape;830;p115"/>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5"/>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2" name="Shape 832"/>
        <p:cNvGrpSpPr/>
        <p:nvPr/>
      </p:nvGrpSpPr>
      <p:grpSpPr>
        <a:xfrm>
          <a:off x="0" y="0"/>
          <a:ext cx="0" cy="0"/>
          <a:chOff x="0" y="0"/>
          <a:chExt cx="0" cy="0"/>
        </a:xfrm>
      </p:grpSpPr>
      <p:sp>
        <p:nvSpPr>
          <p:cNvPr id="833" name="Google Shape;833;p116"/>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834" name="Google Shape;834;p116"/>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6"/>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6"/>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6"/>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8" name="Shape 838"/>
        <p:cNvGrpSpPr/>
        <p:nvPr/>
      </p:nvGrpSpPr>
      <p:grpSpPr>
        <a:xfrm>
          <a:off x="0" y="0"/>
          <a:ext cx="0" cy="0"/>
          <a:chOff x="0" y="0"/>
          <a:chExt cx="0" cy="0"/>
        </a:xfrm>
      </p:grpSpPr>
      <p:sp>
        <p:nvSpPr>
          <p:cNvPr id="839" name="Google Shape;839;p117"/>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40" name="Google Shape;840;p117"/>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41" name="Google Shape;841;p117"/>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7"/>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7"/>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7"/>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5" name="Shape 845"/>
        <p:cNvGrpSpPr/>
        <p:nvPr/>
      </p:nvGrpSpPr>
      <p:grpSpPr>
        <a:xfrm>
          <a:off x="0" y="0"/>
          <a:ext cx="0" cy="0"/>
          <a:chOff x="0" y="0"/>
          <a:chExt cx="0" cy="0"/>
        </a:xfrm>
      </p:grpSpPr>
      <p:sp>
        <p:nvSpPr>
          <p:cNvPr id="846" name="Google Shape;846;p118"/>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847" name="Google Shape;847;p118"/>
          <p:cNvSpPr/>
          <p:nvPr>
            <p:ph idx="2" type="pic"/>
          </p:nvPr>
        </p:nvSpPr>
        <p:spPr>
          <a:xfrm>
            <a:off x="0" y="0"/>
            <a:ext cx="9144000" cy="5143500"/>
          </a:xfrm>
          <a:prstGeom prst="rect">
            <a:avLst/>
          </a:prstGeom>
          <a:noFill/>
          <a:ln>
            <a:noFill/>
          </a:ln>
        </p:spPr>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8" name="Shape 848"/>
        <p:cNvGrpSpPr/>
        <p:nvPr/>
      </p:nvGrpSpPr>
      <p:grpSpPr>
        <a:xfrm>
          <a:off x="0" y="0"/>
          <a:ext cx="0" cy="0"/>
          <a:chOff x="0" y="0"/>
          <a:chExt cx="0" cy="0"/>
        </a:xfrm>
      </p:grpSpPr>
      <p:sp>
        <p:nvSpPr>
          <p:cNvPr id="849" name="Google Shape;849;p119"/>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0" name="Google Shape;850;p119"/>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51" name="Google Shape;851;p119"/>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9"/>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9"/>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9"/>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855" name="Shape 855"/>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56" name="Shape 856"/>
        <p:cNvGrpSpPr/>
        <p:nvPr/>
      </p:nvGrpSpPr>
      <p:grpSpPr>
        <a:xfrm>
          <a:off x="0" y="0"/>
          <a:ext cx="0" cy="0"/>
          <a:chOff x="0" y="0"/>
          <a:chExt cx="0" cy="0"/>
        </a:xfrm>
      </p:grpSpPr>
      <p:sp>
        <p:nvSpPr>
          <p:cNvPr id="857" name="Google Shape;857;p121"/>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21"/>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0" name="Google Shape;860;p121"/>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1" name="Google Shape;861;p121"/>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2" name="Google Shape;862;p121"/>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3" name="Google Shape;863;p121"/>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4" name="Google Shape;864;p121"/>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5" name="Google Shape;865;p121"/>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6" name="Google Shape;866;p121"/>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7" name="Google Shape;867;p121"/>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8" name="Google Shape;868;p121"/>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9" name="Google Shape;869;p121"/>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0" name="Google Shape;870;p121"/>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1" name="Google Shape;871;p121"/>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2" name="Google Shape;872;p121"/>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73" name="Shape 873"/>
        <p:cNvGrpSpPr/>
        <p:nvPr/>
      </p:nvGrpSpPr>
      <p:grpSpPr>
        <a:xfrm>
          <a:off x="0" y="0"/>
          <a:ext cx="0" cy="0"/>
          <a:chOff x="0" y="0"/>
          <a:chExt cx="0" cy="0"/>
        </a:xfrm>
      </p:grpSpPr>
      <p:sp>
        <p:nvSpPr>
          <p:cNvPr id="874" name="Google Shape;874;p122"/>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875" name="Google Shape;875;p122"/>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6" name="Google Shape;876;p122"/>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22"/>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22"/>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879" name="Shape 879"/>
        <p:cNvGrpSpPr/>
        <p:nvPr/>
      </p:nvGrpSpPr>
      <p:grpSpPr>
        <a:xfrm>
          <a:off x="0" y="0"/>
          <a:ext cx="0" cy="0"/>
          <a:chOff x="0" y="0"/>
          <a:chExt cx="0" cy="0"/>
        </a:xfrm>
      </p:grpSpPr>
      <p:sp>
        <p:nvSpPr>
          <p:cNvPr id="880" name="Google Shape;880;p123"/>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81" name="Google Shape;881;p123"/>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2" name="Google Shape;882;p123"/>
          <p:cNvSpPr/>
          <p:nvPr>
            <p:ph idx="2" type="pic"/>
          </p:nvPr>
        </p:nvSpPr>
        <p:spPr>
          <a:xfrm>
            <a:off x="6040625" y="-3200"/>
            <a:ext cx="3111300" cy="5143500"/>
          </a:xfrm>
          <a:prstGeom prst="rect">
            <a:avLst/>
          </a:prstGeom>
          <a:noFill/>
          <a:ln>
            <a:noFill/>
          </a:ln>
        </p:spPr>
      </p:sp>
      <p:sp>
        <p:nvSpPr>
          <p:cNvPr id="883" name="Google Shape;883;p123"/>
          <p:cNvSpPr/>
          <p:nvPr>
            <p:ph idx="3" type="pic"/>
          </p:nvPr>
        </p:nvSpPr>
        <p:spPr>
          <a:xfrm>
            <a:off x="-6100" y="2238900"/>
            <a:ext cx="6039000" cy="2904600"/>
          </a:xfrm>
          <a:prstGeom prst="rect">
            <a:avLst/>
          </a:prstGeom>
          <a:noFill/>
          <a:ln>
            <a:noFill/>
          </a:ln>
        </p:spPr>
      </p:sp>
      <p:sp>
        <p:nvSpPr>
          <p:cNvPr id="884" name="Google Shape;884;p123"/>
          <p:cNvSpPr/>
          <p:nvPr>
            <p:ph idx="4" type="pic"/>
          </p:nvPr>
        </p:nvSpPr>
        <p:spPr>
          <a:xfrm>
            <a:off x="3971525" y="0"/>
            <a:ext cx="2069100" cy="2238900"/>
          </a:xfrm>
          <a:prstGeom prst="rect">
            <a:avLst/>
          </a:prstGeom>
          <a:noFill/>
          <a:ln>
            <a:noFill/>
          </a:ln>
        </p:spPr>
      </p:sp>
      <p:sp>
        <p:nvSpPr>
          <p:cNvPr id="885" name="Google Shape;885;p123"/>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86" name="Shape 886"/>
        <p:cNvGrpSpPr/>
        <p:nvPr/>
      </p:nvGrpSpPr>
      <p:grpSpPr>
        <a:xfrm>
          <a:off x="0" y="0"/>
          <a:ext cx="0" cy="0"/>
          <a:chOff x="0" y="0"/>
          <a:chExt cx="0" cy="0"/>
        </a:xfrm>
      </p:grpSpPr>
      <p:sp>
        <p:nvSpPr>
          <p:cNvPr id="887" name="Google Shape;887;p1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8" name="Google Shape;888;p124"/>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89" name="Google Shape;889;p124"/>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0" name="Google Shape;890;p124"/>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1" name="Google Shape;891;p124"/>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2" name="Google Shape;892;p124"/>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3" name="Google Shape;893;p124"/>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4" name="Google Shape;894;p124"/>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24"/>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124"/>
          <p:cNvGrpSpPr/>
          <p:nvPr/>
        </p:nvGrpSpPr>
        <p:grpSpPr>
          <a:xfrm flipH="1" rot="226009">
            <a:off x="8161198" y="4365918"/>
            <a:ext cx="828000" cy="710693"/>
            <a:chOff x="3122700" y="481200"/>
            <a:chExt cx="827950" cy="710650"/>
          </a:xfrm>
        </p:grpSpPr>
        <p:sp>
          <p:nvSpPr>
            <p:cNvPr id="897" name="Google Shape;897;p124"/>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24"/>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124"/>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900" name="Shape 900"/>
        <p:cNvGrpSpPr/>
        <p:nvPr/>
      </p:nvGrpSpPr>
      <p:grpSpPr>
        <a:xfrm>
          <a:off x="0" y="0"/>
          <a:ext cx="0" cy="0"/>
          <a:chOff x="0" y="0"/>
          <a:chExt cx="0" cy="0"/>
        </a:xfrm>
      </p:grpSpPr>
      <p:sp>
        <p:nvSpPr>
          <p:cNvPr id="901" name="Google Shape;901;p1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02" name="Google Shape;902;p125"/>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3" name="Google Shape;903;p125"/>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4" name="Google Shape;904;p125"/>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5" name="Google Shape;905;p125"/>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6" name="Google Shape;906;p125"/>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7" name="Google Shape;907;p125"/>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8" name="Google Shape;908;p125"/>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5"/>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25"/>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6" name="Google Shape;56;p14"/>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11" name="Shape 911"/>
        <p:cNvGrpSpPr/>
        <p:nvPr/>
      </p:nvGrpSpPr>
      <p:grpSpPr>
        <a:xfrm>
          <a:off x="0" y="0"/>
          <a:ext cx="0" cy="0"/>
          <a:chOff x="0" y="0"/>
          <a:chExt cx="0" cy="0"/>
        </a:xfrm>
      </p:grpSpPr>
      <p:sp>
        <p:nvSpPr>
          <p:cNvPr id="912" name="Google Shape;912;p1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913" name="Google Shape;913;p126"/>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4" name="Google Shape;914;p126"/>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5" name="Google Shape;915;p126"/>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6" name="Google Shape;916;p126"/>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7" name="Google Shape;917;p126"/>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8" name="Google Shape;918;p126"/>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9" name="Google Shape;919;p126"/>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0" name="Google Shape;920;p126"/>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1" name="Google Shape;921;p126"/>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26"/>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126"/>
          <p:cNvGrpSpPr/>
          <p:nvPr/>
        </p:nvGrpSpPr>
        <p:grpSpPr>
          <a:xfrm flipH="1">
            <a:off x="-653300" y="3861400"/>
            <a:ext cx="1340300" cy="1022175"/>
            <a:chOff x="4552025" y="1720300"/>
            <a:chExt cx="1340300" cy="1022175"/>
          </a:xfrm>
        </p:grpSpPr>
        <p:sp>
          <p:nvSpPr>
            <p:cNvPr id="924" name="Google Shape;924;p126"/>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26"/>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26"/>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6"/>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26"/>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26"/>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26"/>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31" name="Shape 931"/>
        <p:cNvGrpSpPr/>
        <p:nvPr/>
      </p:nvGrpSpPr>
      <p:grpSpPr>
        <a:xfrm>
          <a:off x="0" y="0"/>
          <a:ext cx="0" cy="0"/>
          <a:chOff x="0" y="0"/>
          <a:chExt cx="0" cy="0"/>
        </a:xfrm>
      </p:grpSpPr>
      <p:sp>
        <p:nvSpPr>
          <p:cNvPr id="932" name="Google Shape;932;p1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3" name="Google Shape;933;p127"/>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2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27"/>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936" name="Shape 936"/>
        <p:cNvGrpSpPr/>
        <p:nvPr/>
      </p:nvGrpSpPr>
      <p:grpSpPr>
        <a:xfrm>
          <a:off x="0" y="0"/>
          <a:ext cx="0" cy="0"/>
          <a:chOff x="0" y="0"/>
          <a:chExt cx="0" cy="0"/>
        </a:xfrm>
      </p:grpSpPr>
      <p:sp>
        <p:nvSpPr>
          <p:cNvPr id="937" name="Google Shape;937;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8" name="Google Shape;938;p128"/>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28"/>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28"/>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41" name="Shape 941"/>
        <p:cNvGrpSpPr/>
        <p:nvPr/>
      </p:nvGrpSpPr>
      <p:grpSpPr>
        <a:xfrm>
          <a:off x="0" y="0"/>
          <a:ext cx="0" cy="0"/>
          <a:chOff x="0" y="0"/>
          <a:chExt cx="0" cy="0"/>
        </a:xfrm>
      </p:grpSpPr>
      <p:sp>
        <p:nvSpPr>
          <p:cNvPr id="942" name="Google Shape;942;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3" name="Google Shape;943;p129"/>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4" name="Google Shape;944;p129"/>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5" name="Google Shape;945;p129"/>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6" name="Google Shape;946;p129"/>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7" name="Google Shape;947;p129"/>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8" name="Google Shape;948;p129"/>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9" name="Google Shape;949;p129"/>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0" name="Google Shape;950;p129"/>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1" name="Google Shape;951;p129"/>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2" name="Google Shape;952;p129"/>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3" name="Google Shape;953;p129"/>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4" name="Google Shape;954;p129"/>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5" name="Google Shape;955;p129"/>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2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29"/>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58" name="Shape 958"/>
        <p:cNvGrpSpPr/>
        <p:nvPr/>
      </p:nvGrpSpPr>
      <p:grpSpPr>
        <a:xfrm>
          <a:off x="0" y="0"/>
          <a:ext cx="0" cy="0"/>
          <a:chOff x="0" y="0"/>
          <a:chExt cx="0" cy="0"/>
        </a:xfrm>
      </p:grpSpPr>
      <p:sp>
        <p:nvSpPr>
          <p:cNvPr id="959" name="Google Shape;959;p130"/>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60" name="Google Shape;960;p130"/>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1" name="Google Shape;961;p130"/>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962" name="Google Shape;962;p130"/>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0"/>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0"/>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0"/>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66" name="Shape 966"/>
        <p:cNvGrpSpPr/>
        <p:nvPr/>
      </p:nvGrpSpPr>
      <p:grpSpPr>
        <a:xfrm>
          <a:off x="0" y="0"/>
          <a:ext cx="0" cy="0"/>
          <a:chOff x="0" y="0"/>
          <a:chExt cx="0" cy="0"/>
        </a:xfrm>
      </p:grpSpPr>
      <p:sp>
        <p:nvSpPr>
          <p:cNvPr id="967" name="Google Shape;967;p131"/>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1"/>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970" name="Shape 970"/>
        <p:cNvGrpSpPr/>
        <p:nvPr/>
      </p:nvGrpSpPr>
      <p:grpSpPr>
        <a:xfrm>
          <a:off x="0" y="0"/>
          <a:ext cx="0" cy="0"/>
          <a:chOff x="0" y="0"/>
          <a:chExt cx="0" cy="0"/>
        </a:xfrm>
      </p:grpSpPr>
      <p:sp>
        <p:nvSpPr>
          <p:cNvPr id="971" name="Google Shape;971;p132"/>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2"/>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2"/>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2"/>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8" name="Shape 978"/>
        <p:cNvGrpSpPr/>
        <p:nvPr/>
      </p:nvGrpSpPr>
      <p:grpSpPr>
        <a:xfrm>
          <a:off x="0" y="0"/>
          <a:ext cx="0" cy="0"/>
          <a:chOff x="0" y="0"/>
          <a:chExt cx="0" cy="0"/>
        </a:xfrm>
      </p:grpSpPr>
      <p:sp>
        <p:nvSpPr>
          <p:cNvPr id="979" name="Google Shape;979;p134"/>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980" name="Google Shape;980;p134"/>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81" name="Google Shape;981;p134"/>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4"/>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4"/>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4"/>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5" name="Shape 985"/>
        <p:cNvGrpSpPr/>
        <p:nvPr/>
      </p:nvGrpSpPr>
      <p:grpSpPr>
        <a:xfrm>
          <a:off x="0" y="0"/>
          <a:ext cx="0" cy="0"/>
          <a:chOff x="0" y="0"/>
          <a:chExt cx="0" cy="0"/>
        </a:xfrm>
      </p:grpSpPr>
      <p:sp>
        <p:nvSpPr>
          <p:cNvPr id="986" name="Google Shape;986;p135"/>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987" name="Google Shape;987;p135"/>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988" name="Google Shape;988;p135"/>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5"/>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5"/>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5"/>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2" name="Shape 992"/>
        <p:cNvGrpSpPr/>
        <p:nvPr/>
      </p:nvGrpSpPr>
      <p:grpSpPr>
        <a:xfrm>
          <a:off x="0" y="0"/>
          <a:ext cx="0" cy="0"/>
          <a:chOff x="0" y="0"/>
          <a:chExt cx="0" cy="0"/>
        </a:xfrm>
      </p:grpSpPr>
      <p:sp>
        <p:nvSpPr>
          <p:cNvPr id="993" name="Google Shape;993;p1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994" name="Google Shape;994;p136"/>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995" name="Google Shape;995;p136"/>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6"/>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6"/>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2" name="Google Shape;62;p15"/>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3" name="Google Shape;63;p15"/>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8" name="Shape 998"/>
        <p:cNvGrpSpPr/>
        <p:nvPr/>
      </p:nvGrpSpPr>
      <p:grpSpPr>
        <a:xfrm>
          <a:off x="0" y="0"/>
          <a:ext cx="0" cy="0"/>
          <a:chOff x="0" y="0"/>
          <a:chExt cx="0" cy="0"/>
        </a:xfrm>
      </p:grpSpPr>
      <p:sp>
        <p:nvSpPr>
          <p:cNvPr id="999" name="Google Shape;999;p137"/>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0" name="Google Shape;1000;p137"/>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1" name="Google Shape;1001;p137"/>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2" name="Google Shape;1002;p137"/>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3" name="Google Shape;1003;p1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04" name="Google Shape;1004;p137"/>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37"/>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6" name="Shape 1006"/>
        <p:cNvGrpSpPr/>
        <p:nvPr/>
      </p:nvGrpSpPr>
      <p:grpSpPr>
        <a:xfrm>
          <a:off x="0" y="0"/>
          <a:ext cx="0" cy="0"/>
          <a:chOff x="0" y="0"/>
          <a:chExt cx="0" cy="0"/>
        </a:xfrm>
      </p:grpSpPr>
      <p:sp>
        <p:nvSpPr>
          <p:cNvPr id="1007" name="Google Shape;1007;p1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08" name="Google Shape;1008;p138"/>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8"/>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8"/>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1" name="Shape 1011"/>
        <p:cNvGrpSpPr/>
        <p:nvPr/>
      </p:nvGrpSpPr>
      <p:grpSpPr>
        <a:xfrm>
          <a:off x="0" y="0"/>
          <a:ext cx="0" cy="0"/>
          <a:chOff x="0" y="0"/>
          <a:chExt cx="0" cy="0"/>
        </a:xfrm>
      </p:grpSpPr>
      <p:sp>
        <p:nvSpPr>
          <p:cNvPr id="1012" name="Google Shape;1012;p139"/>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013" name="Google Shape;1013;p139"/>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1014" name="Google Shape;1014;p139"/>
          <p:cNvSpPr/>
          <p:nvPr>
            <p:ph idx="2" type="pic"/>
          </p:nvPr>
        </p:nvSpPr>
        <p:spPr>
          <a:xfrm>
            <a:off x="0" y="0"/>
            <a:ext cx="3513000" cy="5143500"/>
          </a:xfrm>
          <a:prstGeom prst="rect">
            <a:avLst/>
          </a:prstGeom>
          <a:noFill/>
          <a:ln>
            <a:noFill/>
          </a:ln>
        </p:spPr>
      </p:sp>
      <p:sp>
        <p:nvSpPr>
          <p:cNvPr id="1015" name="Google Shape;1015;p13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39"/>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7" name="Shape 1017"/>
        <p:cNvGrpSpPr/>
        <p:nvPr/>
      </p:nvGrpSpPr>
      <p:grpSpPr>
        <a:xfrm>
          <a:off x="0" y="0"/>
          <a:ext cx="0" cy="0"/>
          <a:chOff x="0" y="0"/>
          <a:chExt cx="0" cy="0"/>
        </a:xfrm>
      </p:grpSpPr>
      <p:sp>
        <p:nvSpPr>
          <p:cNvPr id="1018" name="Google Shape;1018;p14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019" name="Google Shape;1019;p140"/>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0"/>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0"/>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0"/>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3" name="Shape 1023"/>
        <p:cNvGrpSpPr/>
        <p:nvPr/>
      </p:nvGrpSpPr>
      <p:grpSpPr>
        <a:xfrm>
          <a:off x="0" y="0"/>
          <a:ext cx="0" cy="0"/>
          <a:chOff x="0" y="0"/>
          <a:chExt cx="0" cy="0"/>
        </a:xfrm>
      </p:grpSpPr>
      <p:sp>
        <p:nvSpPr>
          <p:cNvPr id="1024" name="Google Shape;1024;p141"/>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25" name="Google Shape;1025;p141"/>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26" name="Google Shape;1026;p141"/>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1"/>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1"/>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1"/>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0" name="Shape 1030"/>
        <p:cNvGrpSpPr/>
        <p:nvPr/>
      </p:nvGrpSpPr>
      <p:grpSpPr>
        <a:xfrm>
          <a:off x="0" y="0"/>
          <a:ext cx="0" cy="0"/>
          <a:chOff x="0" y="0"/>
          <a:chExt cx="0" cy="0"/>
        </a:xfrm>
      </p:grpSpPr>
      <p:sp>
        <p:nvSpPr>
          <p:cNvPr id="1031" name="Google Shape;1031;p142"/>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032" name="Google Shape;1032;p142"/>
          <p:cNvSpPr/>
          <p:nvPr>
            <p:ph idx="2" type="pic"/>
          </p:nvPr>
        </p:nvSpPr>
        <p:spPr>
          <a:xfrm>
            <a:off x="0" y="0"/>
            <a:ext cx="9144000" cy="5143500"/>
          </a:xfrm>
          <a:prstGeom prst="rect">
            <a:avLst/>
          </a:prstGeom>
          <a:noFill/>
          <a:ln>
            <a:noFill/>
          </a:ln>
        </p:spPr>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3" name="Shape 1033"/>
        <p:cNvGrpSpPr/>
        <p:nvPr/>
      </p:nvGrpSpPr>
      <p:grpSpPr>
        <a:xfrm>
          <a:off x="0" y="0"/>
          <a:ext cx="0" cy="0"/>
          <a:chOff x="0" y="0"/>
          <a:chExt cx="0" cy="0"/>
        </a:xfrm>
      </p:grpSpPr>
      <p:sp>
        <p:nvSpPr>
          <p:cNvPr id="1034" name="Google Shape;1034;p143"/>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5" name="Google Shape;1035;p143"/>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36" name="Google Shape;1036;p143"/>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3"/>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3"/>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3"/>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040" name="Shape 1040"/>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041" name="Shape 1041"/>
        <p:cNvGrpSpPr/>
        <p:nvPr/>
      </p:nvGrpSpPr>
      <p:grpSpPr>
        <a:xfrm>
          <a:off x="0" y="0"/>
          <a:ext cx="0" cy="0"/>
          <a:chOff x="0" y="0"/>
          <a:chExt cx="0" cy="0"/>
        </a:xfrm>
      </p:grpSpPr>
      <p:sp>
        <p:nvSpPr>
          <p:cNvPr id="1042" name="Google Shape;1042;p145"/>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5"/>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45" name="Google Shape;1045;p145"/>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6" name="Google Shape;1046;p145"/>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7" name="Google Shape;1047;p145"/>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8" name="Google Shape;1048;p145"/>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9" name="Google Shape;1049;p145"/>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0" name="Google Shape;1050;p145"/>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1" name="Google Shape;1051;p145"/>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2" name="Google Shape;1052;p145"/>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3" name="Google Shape;1053;p145"/>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4" name="Google Shape;1054;p145"/>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5" name="Google Shape;1055;p145"/>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6" name="Google Shape;1056;p145"/>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7" name="Google Shape;1057;p145"/>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58" name="Shape 1058"/>
        <p:cNvGrpSpPr/>
        <p:nvPr/>
      </p:nvGrpSpPr>
      <p:grpSpPr>
        <a:xfrm>
          <a:off x="0" y="0"/>
          <a:ext cx="0" cy="0"/>
          <a:chOff x="0" y="0"/>
          <a:chExt cx="0" cy="0"/>
        </a:xfrm>
      </p:grpSpPr>
      <p:sp>
        <p:nvSpPr>
          <p:cNvPr id="1059" name="Google Shape;1059;p146"/>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1060" name="Google Shape;1060;p146"/>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1" name="Google Shape;1061;p146"/>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6"/>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6"/>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9" name="Google Shape;69;p16"/>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70" name="Google Shape;70;p16"/>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064" name="Shape 1064"/>
        <p:cNvGrpSpPr/>
        <p:nvPr/>
      </p:nvGrpSpPr>
      <p:grpSpPr>
        <a:xfrm>
          <a:off x="0" y="0"/>
          <a:ext cx="0" cy="0"/>
          <a:chOff x="0" y="0"/>
          <a:chExt cx="0" cy="0"/>
        </a:xfrm>
      </p:grpSpPr>
      <p:sp>
        <p:nvSpPr>
          <p:cNvPr id="1065" name="Google Shape;1065;p147"/>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066" name="Google Shape;1066;p147"/>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7" name="Google Shape;1067;p147"/>
          <p:cNvSpPr/>
          <p:nvPr>
            <p:ph idx="2" type="pic"/>
          </p:nvPr>
        </p:nvSpPr>
        <p:spPr>
          <a:xfrm>
            <a:off x="6040625" y="-3200"/>
            <a:ext cx="3111300" cy="5143500"/>
          </a:xfrm>
          <a:prstGeom prst="rect">
            <a:avLst/>
          </a:prstGeom>
          <a:noFill/>
          <a:ln>
            <a:noFill/>
          </a:ln>
        </p:spPr>
      </p:sp>
      <p:sp>
        <p:nvSpPr>
          <p:cNvPr id="1068" name="Google Shape;1068;p147"/>
          <p:cNvSpPr/>
          <p:nvPr>
            <p:ph idx="3" type="pic"/>
          </p:nvPr>
        </p:nvSpPr>
        <p:spPr>
          <a:xfrm>
            <a:off x="-6100" y="2238900"/>
            <a:ext cx="6039000" cy="2904600"/>
          </a:xfrm>
          <a:prstGeom prst="rect">
            <a:avLst/>
          </a:prstGeom>
          <a:noFill/>
          <a:ln>
            <a:noFill/>
          </a:ln>
        </p:spPr>
      </p:sp>
      <p:sp>
        <p:nvSpPr>
          <p:cNvPr id="1069" name="Google Shape;1069;p147"/>
          <p:cNvSpPr/>
          <p:nvPr>
            <p:ph idx="4" type="pic"/>
          </p:nvPr>
        </p:nvSpPr>
        <p:spPr>
          <a:xfrm>
            <a:off x="3971525" y="0"/>
            <a:ext cx="2069100" cy="2238900"/>
          </a:xfrm>
          <a:prstGeom prst="rect">
            <a:avLst/>
          </a:prstGeom>
          <a:noFill/>
          <a:ln>
            <a:noFill/>
          </a:ln>
        </p:spPr>
      </p:sp>
      <p:sp>
        <p:nvSpPr>
          <p:cNvPr id="1070" name="Google Shape;1070;p147"/>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071" name="Shape 1071"/>
        <p:cNvGrpSpPr/>
        <p:nvPr/>
      </p:nvGrpSpPr>
      <p:grpSpPr>
        <a:xfrm>
          <a:off x="0" y="0"/>
          <a:ext cx="0" cy="0"/>
          <a:chOff x="0" y="0"/>
          <a:chExt cx="0" cy="0"/>
        </a:xfrm>
      </p:grpSpPr>
      <p:sp>
        <p:nvSpPr>
          <p:cNvPr id="1072" name="Google Shape;1072;p1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73" name="Google Shape;1073;p148"/>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4" name="Google Shape;1074;p148"/>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5" name="Google Shape;1075;p148"/>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6" name="Google Shape;1076;p148"/>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7" name="Google Shape;1077;p148"/>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8" name="Google Shape;1078;p148"/>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9" name="Google Shape;1079;p148"/>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8"/>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 name="Google Shape;1081;p148"/>
          <p:cNvGrpSpPr/>
          <p:nvPr/>
        </p:nvGrpSpPr>
        <p:grpSpPr>
          <a:xfrm flipH="1" rot="226009">
            <a:off x="8161198" y="4365918"/>
            <a:ext cx="828000" cy="710693"/>
            <a:chOff x="3122700" y="481200"/>
            <a:chExt cx="827950" cy="710650"/>
          </a:xfrm>
        </p:grpSpPr>
        <p:sp>
          <p:nvSpPr>
            <p:cNvPr id="1082" name="Google Shape;1082;p148"/>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8"/>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148"/>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85" name="Shape 1085"/>
        <p:cNvGrpSpPr/>
        <p:nvPr/>
      </p:nvGrpSpPr>
      <p:grpSpPr>
        <a:xfrm>
          <a:off x="0" y="0"/>
          <a:ext cx="0" cy="0"/>
          <a:chOff x="0" y="0"/>
          <a:chExt cx="0" cy="0"/>
        </a:xfrm>
      </p:grpSpPr>
      <p:sp>
        <p:nvSpPr>
          <p:cNvPr id="1086" name="Google Shape;1086;p1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87" name="Google Shape;1087;p149"/>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8" name="Google Shape;1088;p149"/>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9" name="Google Shape;1089;p149"/>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90" name="Google Shape;1090;p149"/>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1" name="Google Shape;1091;p149"/>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2" name="Google Shape;1092;p149"/>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3" name="Google Shape;1093;p149"/>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9"/>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9"/>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6" name="Shape 1096"/>
        <p:cNvGrpSpPr/>
        <p:nvPr/>
      </p:nvGrpSpPr>
      <p:grpSpPr>
        <a:xfrm>
          <a:off x="0" y="0"/>
          <a:ext cx="0" cy="0"/>
          <a:chOff x="0" y="0"/>
          <a:chExt cx="0" cy="0"/>
        </a:xfrm>
      </p:grpSpPr>
      <p:sp>
        <p:nvSpPr>
          <p:cNvPr id="1097" name="Google Shape;1097;p1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098" name="Google Shape;1098;p150"/>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99" name="Google Shape;1099;p150"/>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0" name="Google Shape;1100;p150"/>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1" name="Google Shape;1101;p150"/>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2" name="Google Shape;1102;p150"/>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3" name="Google Shape;1103;p150"/>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4" name="Google Shape;1104;p150"/>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5" name="Google Shape;1105;p150"/>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6" name="Google Shape;1106;p15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5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150"/>
          <p:cNvGrpSpPr/>
          <p:nvPr/>
        </p:nvGrpSpPr>
        <p:grpSpPr>
          <a:xfrm flipH="1">
            <a:off x="-653300" y="3861400"/>
            <a:ext cx="1340300" cy="1022175"/>
            <a:chOff x="4552025" y="1720300"/>
            <a:chExt cx="1340300" cy="1022175"/>
          </a:xfrm>
        </p:grpSpPr>
        <p:sp>
          <p:nvSpPr>
            <p:cNvPr id="1109" name="Google Shape;1109;p150"/>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0"/>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0"/>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0"/>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0"/>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0"/>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0"/>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16" name="Shape 1116"/>
        <p:cNvGrpSpPr/>
        <p:nvPr/>
      </p:nvGrpSpPr>
      <p:grpSpPr>
        <a:xfrm>
          <a:off x="0" y="0"/>
          <a:ext cx="0" cy="0"/>
          <a:chOff x="0" y="0"/>
          <a:chExt cx="0" cy="0"/>
        </a:xfrm>
      </p:grpSpPr>
      <p:sp>
        <p:nvSpPr>
          <p:cNvPr id="1117" name="Google Shape;1117;p1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18" name="Google Shape;1118;p151"/>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5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51"/>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121" name="Shape 1121"/>
        <p:cNvGrpSpPr/>
        <p:nvPr/>
      </p:nvGrpSpPr>
      <p:grpSpPr>
        <a:xfrm>
          <a:off x="0" y="0"/>
          <a:ext cx="0" cy="0"/>
          <a:chOff x="0" y="0"/>
          <a:chExt cx="0" cy="0"/>
        </a:xfrm>
      </p:grpSpPr>
      <p:sp>
        <p:nvSpPr>
          <p:cNvPr id="1122" name="Google Shape;1122;p1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23" name="Google Shape;1123;p152"/>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52"/>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52"/>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126" name="Shape 1126"/>
        <p:cNvGrpSpPr/>
        <p:nvPr/>
      </p:nvGrpSpPr>
      <p:grpSpPr>
        <a:xfrm>
          <a:off x="0" y="0"/>
          <a:ext cx="0" cy="0"/>
          <a:chOff x="0" y="0"/>
          <a:chExt cx="0" cy="0"/>
        </a:xfrm>
      </p:grpSpPr>
      <p:sp>
        <p:nvSpPr>
          <p:cNvPr id="1127" name="Google Shape;1127;p1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28" name="Google Shape;1128;p153"/>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9" name="Google Shape;1129;p153"/>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0" name="Google Shape;1130;p153"/>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1" name="Google Shape;1131;p153"/>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2" name="Google Shape;1132;p153"/>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3" name="Google Shape;1133;p153"/>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4" name="Google Shape;1134;p153"/>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5" name="Google Shape;1135;p153"/>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6" name="Google Shape;1136;p153"/>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7" name="Google Shape;1137;p153"/>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8" name="Google Shape;1138;p153"/>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9" name="Google Shape;1139;p153"/>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40" name="Google Shape;1140;p153"/>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5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53"/>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43" name="Shape 1143"/>
        <p:cNvGrpSpPr/>
        <p:nvPr/>
      </p:nvGrpSpPr>
      <p:grpSpPr>
        <a:xfrm>
          <a:off x="0" y="0"/>
          <a:ext cx="0" cy="0"/>
          <a:chOff x="0" y="0"/>
          <a:chExt cx="0" cy="0"/>
        </a:xfrm>
      </p:grpSpPr>
      <p:sp>
        <p:nvSpPr>
          <p:cNvPr id="1144" name="Google Shape;1144;p154"/>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45" name="Google Shape;1145;p154"/>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46" name="Google Shape;1146;p154"/>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1147" name="Google Shape;1147;p154"/>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54"/>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54"/>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54"/>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51" name="Shape 1151"/>
        <p:cNvGrpSpPr/>
        <p:nvPr/>
      </p:nvGrpSpPr>
      <p:grpSpPr>
        <a:xfrm>
          <a:off x="0" y="0"/>
          <a:ext cx="0" cy="0"/>
          <a:chOff x="0" y="0"/>
          <a:chExt cx="0" cy="0"/>
        </a:xfrm>
      </p:grpSpPr>
      <p:sp>
        <p:nvSpPr>
          <p:cNvPr id="1152" name="Google Shape;1152;p15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5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5"/>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155" name="Shape 1155"/>
        <p:cNvGrpSpPr/>
        <p:nvPr/>
      </p:nvGrpSpPr>
      <p:grpSpPr>
        <a:xfrm>
          <a:off x="0" y="0"/>
          <a:ext cx="0" cy="0"/>
          <a:chOff x="0" y="0"/>
          <a:chExt cx="0" cy="0"/>
        </a:xfrm>
      </p:grpSpPr>
      <p:sp>
        <p:nvSpPr>
          <p:cNvPr id="1156" name="Google Shape;1156;p156"/>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56"/>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56"/>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6"/>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5" name="Google Shape;75;p17"/>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 name="Google Shape;76;p17"/>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17"/>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 name="Google Shape;79;p17"/>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63" name="Shape 1163"/>
        <p:cNvGrpSpPr/>
        <p:nvPr/>
      </p:nvGrpSpPr>
      <p:grpSpPr>
        <a:xfrm>
          <a:off x="0" y="0"/>
          <a:ext cx="0" cy="0"/>
          <a:chOff x="0" y="0"/>
          <a:chExt cx="0" cy="0"/>
        </a:xfrm>
      </p:grpSpPr>
      <p:sp>
        <p:nvSpPr>
          <p:cNvPr id="1164" name="Google Shape;1164;p158"/>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65" name="Google Shape;1165;p158"/>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66" name="Google Shape;1166;p158"/>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8"/>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8"/>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8"/>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0" name="Shape 1170"/>
        <p:cNvGrpSpPr/>
        <p:nvPr/>
      </p:nvGrpSpPr>
      <p:grpSpPr>
        <a:xfrm>
          <a:off x="0" y="0"/>
          <a:ext cx="0" cy="0"/>
          <a:chOff x="0" y="0"/>
          <a:chExt cx="0" cy="0"/>
        </a:xfrm>
      </p:grpSpPr>
      <p:sp>
        <p:nvSpPr>
          <p:cNvPr id="1171" name="Google Shape;1171;p159"/>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172" name="Google Shape;1172;p159"/>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173" name="Google Shape;1173;p159"/>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9"/>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9"/>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9"/>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77" name="Shape 1177"/>
        <p:cNvGrpSpPr/>
        <p:nvPr/>
      </p:nvGrpSpPr>
      <p:grpSpPr>
        <a:xfrm>
          <a:off x="0" y="0"/>
          <a:ext cx="0" cy="0"/>
          <a:chOff x="0" y="0"/>
          <a:chExt cx="0" cy="0"/>
        </a:xfrm>
      </p:grpSpPr>
      <p:sp>
        <p:nvSpPr>
          <p:cNvPr id="1178" name="Google Shape;1178;p1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179" name="Google Shape;1179;p160"/>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1180" name="Google Shape;1180;p160"/>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3" name="Shape 1183"/>
        <p:cNvGrpSpPr/>
        <p:nvPr/>
      </p:nvGrpSpPr>
      <p:grpSpPr>
        <a:xfrm>
          <a:off x="0" y="0"/>
          <a:ext cx="0" cy="0"/>
          <a:chOff x="0" y="0"/>
          <a:chExt cx="0" cy="0"/>
        </a:xfrm>
      </p:grpSpPr>
      <p:sp>
        <p:nvSpPr>
          <p:cNvPr id="1184" name="Google Shape;1184;p161"/>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85" name="Google Shape;1185;p161"/>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86" name="Google Shape;1186;p161"/>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87" name="Google Shape;1187;p161"/>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88" name="Google Shape;1188;p1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89" name="Google Shape;1189;p161"/>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1"/>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1" name="Shape 1191"/>
        <p:cNvGrpSpPr/>
        <p:nvPr/>
      </p:nvGrpSpPr>
      <p:grpSpPr>
        <a:xfrm>
          <a:off x="0" y="0"/>
          <a:ext cx="0" cy="0"/>
          <a:chOff x="0" y="0"/>
          <a:chExt cx="0" cy="0"/>
        </a:xfrm>
      </p:grpSpPr>
      <p:sp>
        <p:nvSpPr>
          <p:cNvPr id="1192" name="Google Shape;1192;p1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3" name="Google Shape;1193;p162"/>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2"/>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2"/>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6" name="Shape 1196"/>
        <p:cNvGrpSpPr/>
        <p:nvPr/>
      </p:nvGrpSpPr>
      <p:grpSpPr>
        <a:xfrm>
          <a:off x="0" y="0"/>
          <a:ext cx="0" cy="0"/>
          <a:chOff x="0" y="0"/>
          <a:chExt cx="0" cy="0"/>
        </a:xfrm>
      </p:grpSpPr>
      <p:sp>
        <p:nvSpPr>
          <p:cNvPr id="1197" name="Google Shape;1197;p163"/>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198" name="Google Shape;1198;p163"/>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1199" name="Google Shape;1199;p163"/>
          <p:cNvSpPr/>
          <p:nvPr>
            <p:ph idx="2" type="pic"/>
          </p:nvPr>
        </p:nvSpPr>
        <p:spPr>
          <a:xfrm>
            <a:off x="0" y="0"/>
            <a:ext cx="3513000" cy="5143500"/>
          </a:xfrm>
          <a:prstGeom prst="rect">
            <a:avLst/>
          </a:prstGeom>
          <a:noFill/>
          <a:ln>
            <a:noFill/>
          </a:ln>
        </p:spPr>
      </p:sp>
      <p:sp>
        <p:nvSpPr>
          <p:cNvPr id="1200" name="Google Shape;1200;p163"/>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3"/>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02" name="Shape 1202"/>
        <p:cNvGrpSpPr/>
        <p:nvPr/>
      </p:nvGrpSpPr>
      <p:grpSpPr>
        <a:xfrm>
          <a:off x="0" y="0"/>
          <a:ext cx="0" cy="0"/>
          <a:chOff x="0" y="0"/>
          <a:chExt cx="0" cy="0"/>
        </a:xfrm>
      </p:grpSpPr>
      <p:sp>
        <p:nvSpPr>
          <p:cNvPr id="1203" name="Google Shape;1203;p164"/>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204" name="Google Shape;1204;p164"/>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4"/>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4"/>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4"/>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8" name="Shape 1208"/>
        <p:cNvGrpSpPr/>
        <p:nvPr/>
      </p:nvGrpSpPr>
      <p:grpSpPr>
        <a:xfrm>
          <a:off x="0" y="0"/>
          <a:ext cx="0" cy="0"/>
          <a:chOff x="0" y="0"/>
          <a:chExt cx="0" cy="0"/>
        </a:xfrm>
      </p:grpSpPr>
      <p:sp>
        <p:nvSpPr>
          <p:cNvPr id="1209" name="Google Shape;1209;p165"/>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10" name="Google Shape;1210;p165"/>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11" name="Google Shape;1211;p165"/>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5"/>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65"/>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5"/>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5" name="Shape 1215"/>
        <p:cNvGrpSpPr/>
        <p:nvPr/>
      </p:nvGrpSpPr>
      <p:grpSpPr>
        <a:xfrm>
          <a:off x="0" y="0"/>
          <a:ext cx="0" cy="0"/>
          <a:chOff x="0" y="0"/>
          <a:chExt cx="0" cy="0"/>
        </a:xfrm>
      </p:grpSpPr>
      <p:sp>
        <p:nvSpPr>
          <p:cNvPr id="1216" name="Google Shape;1216;p166"/>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217" name="Google Shape;1217;p166"/>
          <p:cNvSpPr/>
          <p:nvPr>
            <p:ph idx="2" type="pic"/>
          </p:nvPr>
        </p:nvSpPr>
        <p:spPr>
          <a:xfrm>
            <a:off x="0" y="0"/>
            <a:ext cx="9144000" cy="5143500"/>
          </a:xfrm>
          <a:prstGeom prst="rect">
            <a:avLst/>
          </a:prstGeom>
          <a:no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8" name="Shape 1218"/>
        <p:cNvGrpSpPr/>
        <p:nvPr/>
      </p:nvGrpSpPr>
      <p:grpSpPr>
        <a:xfrm>
          <a:off x="0" y="0"/>
          <a:ext cx="0" cy="0"/>
          <a:chOff x="0" y="0"/>
          <a:chExt cx="0" cy="0"/>
        </a:xfrm>
      </p:grpSpPr>
      <p:sp>
        <p:nvSpPr>
          <p:cNvPr id="1219" name="Google Shape;1219;p167"/>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0" name="Google Shape;1220;p167"/>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21" name="Google Shape;1221;p167"/>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67"/>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67"/>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67"/>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 name="Google Shape;83;p18"/>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225" name="Shape 1225"/>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26" name="Shape 1226"/>
        <p:cNvGrpSpPr/>
        <p:nvPr/>
      </p:nvGrpSpPr>
      <p:grpSpPr>
        <a:xfrm>
          <a:off x="0" y="0"/>
          <a:ext cx="0" cy="0"/>
          <a:chOff x="0" y="0"/>
          <a:chExt cx="0" cy="0"/>
        </a:xfrm>
      </p:grpSpPr>
      <p:sp>
        <p:nvSpPr>
          <p:cNvPr id="1227" name="Google Shape;1227;p169"/>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30" name="Google Shape;1230;p169"/>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1" name="Google Shape;1231;p169"/>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2" name="Google Shape;1232;p169"/>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3" name="Google Shape;1233;p169"/>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4" name="Google Shape;1234;p169"/>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5" name="Google Shape;1235;p169"/>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6" name="Google Shape;1236;p169"/>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37" name="Google Shape;1237;p169"/>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38" name="Google Shape;1238;p169"/>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39" name="Google Shape;1239;p169"/>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40" name="Google Shape;1240;p169"/>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41" name="Google Shape;1241;p169"/>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42" name="Google Shape;1242;p169"/>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43" name="Shape 1243"/>
        <p:cNvGrpSpPr/>
        <p:nvPr/>
      </p:nvGrpSpPr>
      <p:grpSpPr>
        <a:xfrm>
          <a:off x="0" y="0"/>
          <a:ext cx="0" cy="0"/>
          <a:chOff x="0" y="0"/>
          <a:chExt cx="0" cy="0"/>
        </a:xfrm>
      </p:grpSpPr>
      <p:sp>
        <p:nvSpPr>
          <p:cNvPr id="1244" name="Google Shape;1244;p170"/>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1245" name="Google Shape;1245;p170"/>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46" name="Google Shape;1246;p170"/>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0"/>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0"/>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249" name="Shape 1249"/>
        <p:cNvGrpSpPr/>
        <p:nvPr/>
      </p:nvGrpSpPr>
      <p:grpSpPr>
        <a:xfrm>
          <a:off x="0" y="0"/>
          <a:ext cx="0" cy="0"/>
          <a:chOff x="0" y="0"/>
          <a:chExt cx="0" cy="0"/>
        </a:xfrm>
      </p:grpSpPr>
      <p:sp>
        <p:nvSpPr>
          <p:cNvPr id="1250" name="Google Shape;1250;p171"/>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51" name="Google Shape;1251;p171"/>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52" name="Google Shape;1252;p171"/>
          <p:cNvSpPr/>
          <p:nvPr>
            <p:ph idx="2" type="pic"/>
          </p:nvPr>
        </p:nvSpPr>
        <p:spPr>
          <a:xfrm>
            <a:off x="6040625" y="-3200"/>
            <a:ext cx="3111300" cy="5143500"/>
          </a:xfrm>
          <a:prstGeom prst="rect">
            <a:avLst/>
          </a:prstGeom>
          <a:noFill/>
          <a:ln>
            <a:noFill/>
          </a:ln>
        </p:spPr>
      </p:sp>
      <p:sp>
        <p:nvSpPr>
          <p:cNvPr id="1253" name="Google Shape;1253;p171"/>
          <p:cNvSpPr/>
          <p:nvPr>
            <p:ph idx="3" type="pic"/>
          </p:nvPr>
        </p:nvSpPr>
        <p:spPr>
          <a:xfrm>
            <a:off x="-6100" y="2238900"/>
            <a:ext cx="6039000" cy="2904600"/>
          </a:xfrm>
          <a:prstGeom prst="rect">
            <a:avLst/>
          </a:prstGeom>
          <a:noFill/>
          <a:ln>
            <a:noFill/>
          </a:ln>
        </p:spPr>
      </p:sp>
      <p:sp>
        <p:nvSpPr>
          <p:cNvPr id="1254" name="Google Shape;1254;p171"/>
          <p:cNvSpPr/>
          <p:nvPr>
            <p:ph idx="4" type="pic"/>
          </p:nvPr>
        </p:nvSpPr>
        <p:spPr>
          <a:xfrm>
            <a:off x="3971525" y="0"/>
            <a:ext cx="2069100" cy="2238900"/>
          </a:xfrm>
          <a:prstGeom prst="rect">
            <a:avLst/>
          </a:prstGeom>
          <a:noFill/>
          <a:ln>
            <a:noFill/>
          </a:ln>
        </p:spPr>
      </p:sp>
      <p:sp>
        <p:nvSpPr>
          <p:cNvPr id="1255" name="Google Shape;1255;p171"/>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256" name="Shape 1256"/>
        <p:cNvGrpSpPr/>
        <p:nvPr/>
      </p:nvGrpSpPr>
      <p:grpSpPr>
        <a:xfrm>
          <a:off x="0" y="0"/>
          <a:ext cx="0" cy="0"/>
          <a:chOff x="0" y="0"/>
          <a:chExt cx="0" cy="0"/>
        </a:xfrm>
      </p:grpSpPr>
      <p:sp>
        <p:nvSpPr>
          <p:cNvPr id="1257" name="Google Shape;1257;p1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58" name="Google Shape;1258;p172"/>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59" name="Google Shape;1259;p172"/>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0" name="Google Shape;1260;p172"/>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1" name="Google Shape;1261;p172"/>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2" name="Google Shape;1262;p172"/>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63" name="Google Shape;1263;p172"/>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64" name="Google Shape;1264;p172"/>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72"/>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172"/>
          <p:cNvGrpSpPr/>
          <p:nvPr/>
        </p:nvGrpSpPr>
        <p:grpSpPr>
          <a:xfrm flipH="1" rot="226009">
            <a:off x="8161198" y="4365918"/>
            <a:ext cx="828000" cy="710693"/>
            <a:chOff x="3122700" y="481200"/>
            <a:chExt cx="827950" cy="710650"/>
          </a:xfrm>
        </p:grpSpPr>
        <p:sp>
          <p:nvSpPr>
            <p:cNvPr id="1267" name="Google Shape;1267;p172"/>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72"/>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 name="Google Shape;1269;p172"/>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270" name="Shape 1270"/>
        <p:cNvGrpSpPr/>
        <p:nvPr/>
      </p:nvGrpSpPr>
      <p:grpSpPr>
        <a:xfrm>
          <a:off x="0" y="0"/>
          <a:ext cx="0" cy="0"/>
          <a:chOff x="0" y="0"/>
          <a:chExt cx="0" cy="0"/>
        </a:xfrm>
      </p:grpSpPr>
      <p:sp>
        <p:nvSpPr>
          <p:cNvPr id="1271" name="Google Shape;1271;p1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72" name="Google Shape;1272;p173"/>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73" name="Google Shape;1273;p173"/>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74" name="Google Shape;1274;p173"/>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75" name="Google Shape;1275;p173"/>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6" name="Google Shape;1276;p173"/>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7" name="Google Shape;1277;p173"/>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8" name="Google Shape;1278;p173"/>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3"/>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73"/>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281" name="Shape 1281"/>
        <p:cNvGrpSpPr/>
        <p:nvPr/>
      </p:nvGrpSpPr>
      <p:grpSpPr>
        <a:xfrm>
          <a:off x="0" y="0"/>
          <a:ext cx="0" cy="0"/>
          <a:chOff x="0" y="0"/>
          <a:chExt cx="0" cy="0"/>
        </a:xfrm>
      </p:grpSpPr>
      <p:sp>
        <p:nvSpPr>
          <p:cNvPr id="1282" name="Google Shape;1282;p1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283" name="Google Shape;1283;p174"/>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84" name="Google Shape;1284;p174"/>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5" name="Google Shape;1285;p174"/>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6" name="Google Shape;1286;p174"/>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7" name="Google Shape;1287;p174"/>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8" name="Google Shape;1288;p174"/>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89" name="Google Shape;1289;p174"/>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90" name="Google Shape;1290;p174"/>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91" name="Google Shape;1291;p174"/>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4"/>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174"/>
          <p:cNvGrpSpPr/>
          <p:nvPr/>
        </p:nvGrpSpPr>
        <p:grpSpPr>
          <a:xfrm flipH="1">
            <a:off x="-653300" y="3861400"/>
            <a:ext cx="1340300" cy="1022175"/>
            <a:chOff x="4552025" y="1720300"/>
            <a:chExt cx="1340300" cy="1022175"/>
          </a:xfrm>
        </p:grpSpPr>
        <p:sp>
          <p:nvSpPr>
            <p:cNvPr id="1294" name="Google Shape;1294;p174"/>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4"/>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4"/>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4"/>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4"/>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4"/>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4"/>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01" name="Shape 1301"/>
        <p:cNvGrpSpPr/>
        <p:nvPr/>
      </p:nvGrpSpPr>
      <p:grpSpPr>
        <a:xfrm>
          <a:off x="0" y="0"/>
          <a:ext cx="0" cy="0"/>
          <a:chOff x="0" y="0"/>
          <a:chExt cx="0" cy="0"/>
        </a:xfrm>
      </p:grpSpPr>
      <p:sp>
        <p:nvSpPr>
          <p:cNvPr id="1302" name="Google Shape;1302;p1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03" name="Google Shape;1303;p17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5"/>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306" name="Shape 1306"/>
        <p:cNvGrpSpPr/>
        <p:nvPr/>
      </p:nvGrpSpPr>
      <p:grpSpPr>
        <a:xfrm>
          <a:off x="0" y="0"/>
          <a:ext cx="0" cy="0"/>
          <a:chOff x="0" y="0"/>
          <a:chExt cx="0" cy="0"/>
        </a:xfrm>
      </p:grpSpPr>
      <p:sp>
        <p:nvSpPr>
          <p:cNvPr id="1307" name="Google Shape;1307;p1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08" name="Google Shape;1308;p176"/>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6"/>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6"/>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11" name="Shape 1311"/>
        <p:cNvGrpSpPr/>
        <p:nvPr/>
      </p:nvGrpSpPr>
      <p:grpSpPr>
        <a:xfrm>
          <a:off x="0" y="0"/>
          <a:ext cx="0" cy="0"/>
          <a:chOff x="0" y="0"/>
          <a:chExt cx="0" cy="0"/>
        </a:xfrm>
      </p:grpSpPr>
      <p:sp>
        <p:nvSpPr>
          <p:cNvPr id="1312" name="Google Shape;1312;p1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13" name="Google Shape;1313;p177"/>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4" name="Google Shape;1314;p177"/>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5" name="Google Shape;1315;p177"/>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6" name="Google Shape;1316;p177"/>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7" name="Google Shape;1317;p177"/>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8" name="Google Shape;1318;p177"/>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9" name="Google Shape;1319;p177"/>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0" name="Google Shape;1320;p177"/>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1" name="Google Shape;1321;p177"/>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2" name="Google Shape;1322;p177"/>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3" name="Google Shape;1323;p177"/>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4" name="Google Shape;1324;p177"/>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5" name="Google Shape;1325;p177"/>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7"/>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p19"/>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8" name="Google Shape;88;p19"/>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89" name="Google Shape;89;p19"/>
          <p:cNvSpPr/>
          <p:nvPr>
            <p:ph idx="2" type="pic"/>
          </p:nvPr>
        </p:nvSpPr>
        <p:spPr>
          <a:xfrm>
            <a:off x="0" y="0"/>
            <a:ext cx="3513000" cy="5143500"/>
          </a:xfrm>
          <a:prstGeom prst="rect">
            <a:avLst/>
          </a:prstGeom>
          <a:noFill/>
          <a:ln>
            <a:noFill/>
          </a:ln>
        </p:spPr>
      </p:sp>
      <p:sp>
        <p:nvSpPr>
          <p:cNvPr id="90" name="Google Shape;90;p1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328" name="Shape 1328"/>
        <p:cNvGrpSpPr/>
        <p:nvPr/>
      </p:nvGrpSpPr>
      <p:grpSpPr>
        <a:xfrm>
          <a:off x="0" y="0"/>
          <a:ext cx="0" cy="0"/>
          <a:chOff x="0" y="0"/>
          <a:chExt cx="0" cy="0"/>
        </a:xfrm>
      </p:grpSpPr>
      <p:sp>
        <p:nvSpPr>
          <p:cNvPr id="1329" name="Google Shape;1329;p178"/>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30" name="Google Shape;1330;p178"/>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31" name="Google Shape;1331;p178"/>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1332" name="Google Shape;1332;p178"/>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8"/>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8"/>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8"/>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36" name="Shape 1336"/>
        <p:cNvGrpSpPr/>
        <p:nvPr/>
      </p:nvGrpSpPr>
      <p:grpSpPr>
        <a:xfrm>
          <a:off x="0" y="0"/>
          <a:ext cx="0" cy="0"/>
          <a:chOff x="0" y="0"/>
          <a:chExt cx="0" cy="0"/>
        </a:xfrm>
      </p:grpSpPr>
      <p:sp>
        <p:nvSpPr>
          <p:cNvPr id="1337" name="Google Shape;1337;p179"/>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9"/>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340" name="Shape 1340"/>
        <p:cNvGrpSpPr/>
        <p:nvPr/>
      </p:nvGrpSpPr>
      <p:grpSpPr>
        <a:xfrm>
          <a:off x="0" y="0"/>
          <a:ext cx="0" cy="0"/>
          <a:chOff x="0" y="0"/>
          <a:chExt cx="0" cy="0"/>
        </a:xfrm>
      </p:grpSpPr>
      <p:sp>
        <p:nvSpPr>
          <p:cNvPr id="1341" name="Google Shape;1341;p180"/>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80"/>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80"/>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80"/>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2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94" name="Google Shape;94;p20"/>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0"/>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21"/>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0" name="Google Shape;100;p21"/>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 name="Google Shape;101;p21"/>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22"/>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07" name="Google Shape;107;p22"/>
          <p:cNvSpPr/>
          <p:nvPr>
            <p:ph idx="2" type="pic"/>
          </p:nvPr>
        </p:nvSpPr>
        <p:spPr>
          <a:xfrm>
            <a:off x="0" y="0"/>
            <a:ext cx="9144000" cy="51435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23"/>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0" name="Google Shape;110;p23"/>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1" name="Google Shape;111;p23"/>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15" name="Shape 11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6" name="Shape 116"/>
        <p:cNvGrpSpPr/>
        <p:nvPr/>
      </p:nvGrpSpPr>
      <p:grpSpPr>
        <a:xfrm>
          <a:off x="0" y="0"/>
          <a:ext cx="0" cy="0"/>
          <a:chOff x="0" y="0"/>
          <a:chExt cx="0" cy="0"/>
        </a:xfrm>
      </p:grpSpPr>
      <p:sp>
        <p:nvSpPr>
          <p:cNvPr id="117" name="Google Shape;117;p25"/>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0" name="Google Shape;120;p25"/>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1" name="Google Shape;121;p25"/>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2" name="Google Shape;122;p25"/>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 name="Google Shape;123;p25"/>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4" name="Google Shape;124;p25"/>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5" name="Google Shape;125;p25"/>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6" name="Google Shape;126;p25"/>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7" name="Google Shape;127;p25"/>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8" name="Google Shape;128;p25"/>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9" name="Google Shape;129;p25"/>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0" name="Google Shape;130;p25"/>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1" name="Google Shape;131;p25"/>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2" name="Google Shape;132;p25"/>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3" name="Shape 133"/>
        <p:cNvGrpSpPr/>
        <p:nvPr/>
      </p:nvGrpSpPr>
      <p:grpSpPr>
        <a:xfrm>
          <a:off x="0" y="0"/>
          <a:ext cx="0" cy="0"/>
          <a:chOff x="0" y="0"/>
          <a:chExt cx="0" cy="0"/>
        </a:xfrm>
      </p:grpSpPr>
      <p:sp>
        <p:nvSpPr>
          <p:cNvPr id="134" name="Google Shape;134;p26"/>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135" name="Google Shape;135;p26"/>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6" name="Google Shape;136;p26"/>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39" name="Shape 139"/>
        <p:cNvGrpSpPr/>
        <p:nvPr/>
      </p:nvGrpSpPr>
      <p:grpSpPr>
        <a:xfrm>
          <a:off x="0" y="0"/>
          <a:ext cx="0" cy="0"/>
          <a:chOff x="0" y="0"/>
          <a:chExt cx="0" cy="0"/>
        </a:xfrm>
      </p:grpSpPr>
      <p:sp>
        <p:nvSpPr>
          <p:cNvPr id="140" name="Google Shape;140;p27"/>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1" name="Google Shape;141;p27"/>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2" name="Google Shape;142;p27"/>
          <p:cNvSpPr/>
          <p:nvPr>
            <p:ph idx="2" type="pic"/>
          </p:nvPr>
        </p:nvSpPr>
        <p:spPr>
          <a:xfrm>
            <a:off x="6040625" y="-3200"/>
            <a:ext cx="3111300" cy="5143500"/>
          </a:xfrm>
          <a:prstGeom prst="rect">
            <a:avLst/>
          </a:prstGeom>
          <a:noFill/>
          <a:ln>
            <a:noFill/>
          </a:ln>
        </p:spPr>
      </p:sp>
      <p:sp>
        <p:nvSpPr>
          <p:cNvPr id="143" name="Google Shape;143;p27"/>
          <p:cNvSpPr/>
          <p:nvPr>
            <p:ph idx="3" type="pic"/>
          </p:nvPr>
        </p:nvSpPr>
        <p:spPr>
          <a:xfrm>
            <a:off x="-6100" y="2238900"/>
            <a:ext cx="6039000" cy="2904600"/>
          </a:xfrm>
          <a:prstGeom prst="rect">
            <a:avLst/>
          </a:prstGeom>
          <a:noFill/>
          <a:ln>
            <a:noFill/>
          </a:ln>
        </p:spPr>
      </p:sp>
      <p:sp>
        <p:nvSpPr>
          <p:cNvPr id="144" name="Google Shape;144;p27"/>
          <p:cNvSpPr/>
          <p:nvPr>
            <p:ph idx="4" type="pic"/>
          </p:nvPr>
        </p:nvSpPr>
        <p:spPr>
          <a:xfrm>
            <a:off x="3971525" y="0"/>
            <a:ext cx="2069100" cy="2238900"/>
          </a:xfrm>
          <a:prstGeom prst="rect">
            <a:avLst/>
          </a:prstGeom>
          <a:noFill/>
          <a:ln>
            <a:noFill/>
          </a:ln>
        </p:spPr>
      </p:sp>
      <p:sp>
        <p:nvSpPr>
          <p:cNvPr id="145" name="Google Shape;145;p27"/>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6" name="Shape 146"/>
        <p:cNvGrpSpPr/>
        <p:nvPr/>
      </p:nvGrpSpPr>
      <p:grpSpPr>
        <a:xfrm>
          <a:off x="0" y="0"/>
          <a:ext cx="0" cy="0"/>
          <a:chOff x="0" y="0"/>
          <a:chExt cx="0" cy="0"/>
        </a:xfrm>
      </p:grpSpPr>
      <p:sp>
        <p:nvSpPr>
          <p:cNvPr id="147" name="Google Shape;14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8" name="Google Shape;148;p28"/>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9" name="Google Shape;149;p28"/>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0" name="Google Shape;150;p28"/>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1" name="Google Shape;151;p28"/>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2" name="Google Shape;152;p28"/>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3" name="Google Shape;153;p28"/>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4" name="Google Shape;154;p28"/>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8"/>
          <p:cNvGrpSpPr/>
          <p:nvPr/>
        </p:nvGrpSpPr>
        <p:grpSpPr>
          <a:xfrm flipH="1" rot="226009">
            <a:off x="8161198" y="4365918"/>
            <a:ext cx="828000" cy="710693"/>
            <a:chOff x="3122700" y="481200"/>
            <a:chExt cx="827950" cy="710650"/>
          </a:xfrm>
        </p:grpSpPr>
        <p:sp>
          <p:nvSpPr>
            <p:cNvPr id="157" name="Google Shape;157;p28"/>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8"/>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60" name="Shape 160"/>
        <p:cNvGrpSpPr/>
        <p:nvPr/>
      </p:nvGrpSpPr>
      <p:grpSpPr>
        <a:xfrm>
          <a:off x="0" y="0"/>
          <a:ext cx="0" cy="0"/>
          <a:chOff x="0" y="0"/>
          <a:chExt cx="0" cy="0"/>
        </a:xfrm>
      </p:grpSpPr>
      <p:sp>
        <p:nvSpPr>
          <p:cNvPr id="161" name="Google Shape;16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2" name="Google Shape;162;p29"/>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 name="Google Shape;163;p29"/>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4" name="Google Shape;164;p29"/>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5" name="Google Shape;165;p29"/>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6" name="Google Shape;166;p29"/>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7" name="Google Shape;167;p29"/>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 name="Google Shape;168;p29"/>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1" name="Shape 171"/>
        <p:cNvGrpSpPr/>
        <p:nvPr/>
      </p:nvGrpSpPr>
      <p:grpSpPr>
        <a:xfrm>
          <a:off x="0" y="0"/>
          <a:ext cx="0" cy="0"/>
          <a:chOff x="0" y="0"/>
          <a:chExt cx="0" cy="0"/>
        </a:xfrm>
      </p:grpSpPr>
      <p:sp>
        <p:nvSpPr>
          <p:cNvPr id="172" name="Google Shape;17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73" name="Google Shape;173;p30"/>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 name="Google Shape;174;p30"/>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5" name="Google Shape;175;p30"/>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6" name="Google Shape;176;p30"/>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 name="Google Shape;177;p30"/>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 name="Google Shape;178;p30"/>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30"/>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0" name="Google Shape;180;p30"/>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1" name="Google Shape;181;p3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30"/>
          <p:cNvGrpSpPr/>
          <p:nvPr/>
        </p:nvGrpSpPr>
        <p:grpSpPr>
          <a:xfrm flipH="1">
            <a:off x="-653300" y="3861400"/>
            <a:ext cx="1340300" cy="1022175"/>
            <a:chOff x="4552025" y="1720300"/>
            <a:chExt cx="1340300" cy="1022175"/>
          </a:xfrm>
        </p:grpSpPr>
        <p:sp>
          <p:nvSpPr>
            <p:cNvPr id="184" name="Google Shape;184;p30"/>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1" name="Shape 191"/>
        <p:cNvGrpSpPr/>
        <p:nvPr/>
      </p:nvGrpSpPr>
      <p:grpSpPr>
        <a:xfrm>
          <a:off x="0" y="0"/>
          <a:ext cx="0" cy="0"/>
          <a:chOff x="0" y="0"/>
          <a:chExt cx="0" cy="0"/>
        </a:xfrm>
      </p:grpSpPr>
      <p:sp>
        <p:nvSpPr>
          <p:cNvPr id="192" name="Google Shape;19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3" name="Google Shape;193;p31"/>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96" name="Shape 196"/>
        <p:cNvGrpSpPr/>
        <p:nvPr/>
      </p:nvGrpSpPr>
      <p:grpSpPr>
        <a:xfrm>
          <a:off x="0" y="0"/>
          <a:ext cx="0" cy="0"/>
          <a:chOff x="0" y="0"/>
          <a:chExt cx="0" cy="0"/>
        </a:xfrm>
      </p:grpSpPr>
      <p:sp>
        <p:nvSpPr>
          <p:cNvPr id="197" name="Google Shape;19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8" name="Google Shape;198;p32"/>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01" name="Shape 201"/>
        <p:cNvGrpSpPr/>
        <p:nvPr/>
      </p:nvGrpSpPr>
      <p:grpSpPr>
        <a:xfrm>
          <a:off x="0" y="0"/>
          <a:ext cx="0" cy="0"/>
          <a:chOff x="0" y="0"/>
          <a:chExt cx="0" cy="0"/>
        </a:xfrm>
      </p:grpSpPr>
      <p:sp>
        <p:nvSpPr>
          <p:cNvPr id="202" name="Google Shape;20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3" name="Google Shape;203;p33"/>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4" name="Google Shape;204;p33"/>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 name="Google Shape;205;p33"/>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6" name="Google Shape;206;p33"/>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7" name="Google Shape;207;p33"/>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8" name="Google Shape;208;p33"/>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9" name="Google Shape;209;p33"/>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0" name="Google Shape;210;p33"/>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1" name="Google Shape;211;p33"/>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2" name="Google Shape;212;p33"/>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3" name="Google Shape;213;p33"/>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 name="Google Shape;214;p33"/>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5" name="Google Shape;215;p33"/>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18" name="Shape 218"/>
        <p:cNvGrpSpPr/>
        <p:nvPr/>
      </p:nvGrpSpPr>
      <p:grpSpPr>
        <a:xfrm>
          <a:off x="0" y="0"/>
          <a:ext cx="0" cy="0"/>
          <a:chOff x="0" y="0"/>
          <a:chExt cx="0" cy="0"/>
        </a:xfrm>
      </p:grpSpPr>
      <p:sp>
        <p:nvSpPr>
          <p:cNvPr id="219" name="Google Shape;219;p34"/>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0" name="Google Shape;220;p34"/>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1" name="Google Shape;221;p34"/>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222" name="Google Shape;222;p34"/>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6" name="Shape 226"/>
        <p:cNvGrpSpPr/>
        <p:nvPr/>
      </p:nvGrpSpPr>
      <p:grpSpPr>
        <a:xfrm>
          <a:off x="0" y="0"/>
          <a:ext cx="0" cy="0"/>
          <a:chOff x="0" y="0"/>
          <a:chExt cx="0" cy="0"/>
        </a:xfrm>
      </p:grpSpPr>
      <p:sp>
        <p:nvSpPr>
          <p:cNvPr id="227" name="Google Shape;227;p3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230" name="Shape 230"/>
        <p:cNvGrpSpPr/>
        <p:nvPr/>
      </p:nvGrpSpPr>
      <p:grpSpPr>
        <a:xfrm>
          <a:off x="0" y="0"/>
          <a:ext cx="0" cy="0"/>
          <a:chOff x="0" y="0"/>
          <a:chExt cx="0" cy="0"/>
        </a:xfrm>
      </p:grpSpPr>
      <p:sp>
        <p:nvSpPr>
          <p:cNvPr id="231" name="Google Shape;231;p36"/>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8" name="Shape 238"/>
        <p:cNvGrpSpPr/>
        <p:nvPr/>
      </p:nvGrpSpPr>
      <p:grpSpPr>
        <a:xfrm>
          <a:off x="0" y="0"/>
          <a:ext cx="0" cy="0"/>
          <a:chOff x="0" y="0"/>
          <a:chExt cx="0" cy="0"/>
        </a:xfrm>
      </p:grpSpPr>
      <p:sp>
        <p:nvSpPr>
          <p:cNvPr id="239" name="Google Shape;239;p38"/>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40" name="Google Shape;240;p38"/>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41" name="Google Shape;241;p38"/>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8"/>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8"/>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5" name="Shape 245"/>
        <p:cNvGrpSpPr/>
        <p:nvPr/>
      </p:nvGrpSpPr>
      <p:grpSpPr>
        <a:xfrm>
          <a:off x="0" y="0"/>
          <a:ext cx="0" cy="0"/>
          <a:chOff x="0" y="0"/>
          <a:chExt cx="0" cy="0"/>
        </a:xfrm>
      </p:grpSpPr>
      <p:sp>
        <p:nvSpPr>
          <p:cNvPr id="246" name="Google Shape;246;p39"/>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47" name="Google Shape;247;p39"/>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48" name="Google Shape;248;p39"/>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9"/>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54" name="Google Shape;254;p40"/>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255" name="Google Shape;255;p40"/>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41"/>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41"/>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1" name="Google Shape;261;p41"/>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 name="Google Shape;262;p41"/>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3" name="Google Shape;26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4" name="Google Shape;264;p41"/>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6" name="Shape 266"/>
        <p:cNvGrpSpPr/>
        <p:nvPr/>
      </p:nvGrpSpPr>
      <p:grpSpPr>
        <a:xfrm>
          <a:off x="0" y="0"/>
          <a:ext cx="0" cy="0"/>
          <a:chOff x="0" y="0"/>
          <a:chExt cx="0" cy="0"/>
        </a:xfrm>
      </p:grpSpPr>
      <p:sp>
        <p:nvSpPr>
          <p:cNvPr id="267" name="Google Shape;26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8" name="Google Shape;268;p42"/>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2"/>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2"/>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1" name="Shape 271"/>
        <p:cNvGrpSpPr/>
        <p:nvPr/>
      </p:nvGrpSpPr>
      <p:grpSpPr>
        <a:xfrm>
          <a:off x="0" y="0"/>
          <a:ext cx="0" cy="0"/>
          <a:chOff x="0" y="0"/>
          <a:chExt cx="0" cy="0"/>
        </a:xfrm>
      </p:grpSpPr>
      <p:sp>
        <p:nvSpPr>
          <p:cNvPr id="272" name="Google Shape;272;p43"/>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73" name="Google Shape;273;p43"/>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274" name="Google Shape;274;p43"/>
          <p:cNvSpPr/>
          <p:nvPr>
            <p:ph idx="2" type="pic"/>
          </p:nvPr>
        </p:nvSpPr>
        <p:spPr>
          <a:xfrm>
            <a:off x="0" y="0"/>
            <a:ext cx="3513000" cy="5143500"/>
          </a:xfrm>
          <a:prstGeom prst="rect">
            <a:avLst/>
          </a:prstGeom>
          <a:noFill/>
          <a:ln>
            <a:noFill/>
          </a:ln>
        </p:spPr>
      </p:sp>
      <p:sp>
        <p:nvSpPr>
          <p:cNvPr id="275" name="Google Shape;275;p43"/>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7" name="Shape 277"/>
        <p:cNvGrpSpPr/>
        <p:nvPr/>
      </p:nvGrpSpPr>
      <p:grpSpPr>
        <a:xfrm>
          <a:off x="0" y="0"/>
          <a:ext cx="0" cy="0"/>
          <a:chOff x="0" y="0"/>
          <a:chExt cx="0" cy="0"/>
        </a:xfrm>
      </p:grpSpPr>
      <p:sp>
        <p:nvSpPr>
          <p:cNvPr id="278" name="Google Shape;278;p44"/>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279" name="Google Shape;279;p44"/>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4"/>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3" name="Shape 283"/>
        <p:cNvGrpSpPr/>
        <p:nvPr/>
      </p:nvGrpSpPr>
      <p:grpSpPr>
        <a:xfrm>
          <a:off x="0" y="0"/>
          <a:ext cx="0" cy="0"/>
          <a:chOff x="0" y="0"/>
          <a:chExt cx="0" cy="0"/>
        </a:xfrm>
      </p:grpSpPr>
      <p:sp>
        <p:nvSpPr>
          <p:cNvPr id="284" name="Google Shape;284;p45"/>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5" name="Google Shape;285;p45"/>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6" name="Google Shape;286;p45"/>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5"/>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5"/>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5"/>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 name="Shape 290"/>
        <p:cNvGrpSpPr/>
        <p:nvPr/>
      </p:nvGrpSpPr>
      <p:grpSpPr>
        <a:xfrm>
          <a:off x="0" y="0"/>
          <a:ext cx="0" cy="0"/>
          <a:chOff x="0" y="0"/>
          <a:chExt cx="0" cy="0"/>
        </a:xfrm>
      </p:grpSpPr>
      <p:sp>
        <p:nvSpPr>
          <p:cNvPr id="291" name="Google Shape;291;p46"/>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292" name="Google Shape;292;p46"/>
          <p:cNvSpPr/>
          <p:nvPr>
            <p:ph idx="2" type="pic"/>
          </p:nvPr>
        </p:nvSpPr>
        <p:spPr>
          <a:xfrm>
            <a:off x="0" y="0"/>
            <a:ext cx="9144000" cy="514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3" name="Shape 293"/>
        <p:cNvGrpSpPr/>
        <p:nvPr/>
      </p:nvGrpSpPr>
      <p:grpSpPr>
        <a:xfrm>
          <a:off x="0" y="0"/>
          <a:ext cx="0" cy="0"/>
          <a:chOff x="0" y="0"/>
          <a:chExt cx="0" cy="0"/>
        </a:xfrm>
      </p:grpSpPr>
      <p:sp>
        <p:nvSpPr>
          <p:cNvPr id="294" name="Google Shape;294;p47"/>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95" name="Google Shape;295;p47"/>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96" name="Google Shape;296;p47"/>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7"/>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7"/>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300" name="Shape 300"/>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1" name="Shape 301"/>
        <p:cNvGrpSpPr/>
        <p:nvPr/>
      </p:nvGrpSpPr>
      <p:grpSpPr>
        <a:xfrm>
          <a:off x="0" y="0"/>
          <a:ext cx="0" cy="0"/>
          <a:chOff x="0" y="0"/>
          <a:chExt cx="0" cy="0"/>
        </a:xfrm>
      </p:grpSpPr>
      <p:sp>
        <p:nvSpPr>
          <p:cNvPr id="302" name="Google Shape;302;p49"/>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5" name="Google Shape;305;p49"/>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6" name="Google Shape;306;p49"/>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7" name="Google Shape;307;p49"/>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8" name="Google Shape;308;p49"/>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 name="Google Shape;309;p49"/>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 name="Google Shape;310;p49"/>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1" name="Google Shape;311;p49"/>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2" name="Google Shape;312;p49"/>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3" name="Google Shape;313;p49"/>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4" name="Google Shape;314;p49"/>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5" name="Google Shape;315;p49"/>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6" name="Google Shape;316;p49"/>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7" name="Google Shape;317;p49"/>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18" name="Shape 318"/>
        <p:cNvGrpSpPr/>
        <p:nvPr/>
      </p:nvGrpSpPr>
      <p:grpSpPr>
        <a:xfrm>
          <a:off x="0" y="0"/>
          <a:ext cx="0" cy="0"/>
          <a:chOff x="0" y="0"/>
          <a:chExt cx="0" cy="0"/>
        </a:xfrm>
      </p:grpSpPr>
      <p:sp>
        <p:nvSpPr>
          <p:cNvPr id="319" name="Google Shape;319;p50"/>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320" name="Google Shape;320;p50"/>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50"/>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0"/>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0"/>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324" name="Shape 324"/>
        <p:cNvGrpSpPr/>
        <p:nvPr/>
      </p:nvGrpSpPr>
      <p:grpSpPr>
        <a:xfrm>
          <a:off x="0" y="0"/>
          <a:ext cx="0" cy="0"/>
          <a:chOff x="0" y="0"/>
          <a:chExt cx="0" cy="0"/>
        </a:xfrm>
      </p:grpSpPr>
      <p:sp>
        <p:nvSpPr>
          <p:cNvPr id="325" name="Google Shape;325;p51"/>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326" name="Google Shape;326;p51"/>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7" name="Google Shape;327;p51"/>
          <p:cNvSpPr/>
          <p:nvPr>
            <p:ph idx="2" type="pic"/>
          </p:nvPr>
        </p:nvSpPr>
        <p:spPr>
          <a:xfrm>
            <a:off x="6040625" y="-3200"/>
            <a:ext cx="3111300" cy="5143500"/>
          </a:xfrm>
          <a:prstGeom prst="rect">
            <a:avLst/>
          </a:prstGeom>
          <a:noFill/>
          <a:ln>
            <a:noFill/>
          </a:ln>
        </p:spPr>
      </p:sp>
      <p:sp>
        <p:nvSpPr>
          <p:cNvPr id="328" name="Google Shape;328;p51"/>
          <p:cNvSpPr/>
          <p:nvPr>
            <p:ph idx="3" type="pic"/>
          </p:nvPr>
        </p:nvSpPr>
        <p:spPr>
          <a:xfrm>
            <a:off x="-6100" y="2238900"/>
            <a:ext cx="6039000" cy="2904600"/>
          </a:xfrm>
          <a:prstGeom prst="rect">
            <a:avLst/>
          </a:prstGeom>
          <a:noFill/>
          <a:ln>
            <a:noFill/>
          </a:ln>
        </p:spPr>
      </p:sp>
      <p:sp>
        <p:nvSpPr>
          <p:cNvPr id="329" name="Google Shape;329;p51"/>
          <p:cNvSpPr/>
          <p:nvPr>
            <p:ph idx="4" type="pic"/>
          </p:nvPr>
        </p:nvSpPr>
        <p:spPr>
          <a:xfrm>
            <a:off x="3971525" y="0"/>
            <a:ext cx="2069100" cy="2238900"/>
          </a:xfrm>
          <a:prstGeom prst="rect">
            <a:avLst/>
          </a:prstGeom>
          <a:noFill/>
          <a:ln>
            <a:noFill/>
          </a:ln>
        </p:spPr>
      </p:sp>
      <p:sp>
        <p:nvSpPr>
          <p:cNvPr id="330" name="Google Shape;330;p51"/>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31" name="Shape 331"/>
        <p:cNvGrpSpPr/>
        <p:nvPr/>
      </p:nvGrpSpPr>
      <p:grpSpPr>
        <a:xfrm>
          <a:off x="0" y="0"/>
          <a:ext cx="0" cy="0"/>
          <a:chOff x="0" y="0"/>
          <a:chExt cx="0" cy="0"/>
        </a:xfrm>
      </p:grpSpPr>
      <p:sp>
        <p:nvSpPr>
          <p:cNvPr id="332" name="Google Shape;332;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2"/>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4" name="Google Shape;334;p52"/>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5" name="Google Shape;335;p52"/>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 name="Google Shape;336;p52"/>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 name="Google Shape;337;p52"/>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8" name="Google Shape;338;p52"/>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9" name="Google Shape;339;p52"/>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2"/>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52"/>
          <p:cNvGrpSpPr/>
          <p:nvPr/>
        </p:nvGrpSpPr>
        <p:grpSpPr>
          <a:xfrm flipH="1" rot="226009">
            <a:off x="8161198" y="4365918"/>
            <a:ext cx="828000" cy="710693"/>
            <a:chOff x="3122700" y="481200"/>
            <a:chExt cx="827950" cy="710650"/>
          </a:xfrm>
        </p:grpSpPr>
        <p:sp>
          <p:nvSpPr>
            <p:cNvPr id="342" name="Google Shape;342;p52"/>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52"/>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45" name="Shape 345"/>
        <p:cNvGrpSpPr/>
        <p:nvPr/>
      </p:nvGrpSpPr>
      <p:grpSpPr>
        <a:xfrm>
          <a:off x="0" y="0"/>
          <a:ext cx="0" cy="0"/>
          <a:chOff x="0" y="0"/>
          <a:chExt cx="0" cy="0"/>
        </a:xfrm>
      </p:grpSpPr>
      <p:sp>
        <p:nvSpPr>
          <p:cNvPr id="346" name="Google Shape;34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7" name="Google Shape;347;p53"/>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8" name="Google Shape;348;p53"/>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9" name="Google Shape;349;p53"/>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0" name="Google Shape;350;p53"/>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 name="Google Shape;351;p53"/>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2" name="Google Shape;352;p53"/>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3" name="Google Shape;353;p53"/>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3"/>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56" name="Shape 356"/>
        <p:cNvGrpSpPr/>
        <p:nvPr/>
      </p:nvGrpSpPr>
      <p:grpSpPr>
        <a:xfrm>
          <a:off x="0" y="0"/>
          <a:ext cx="0" cy="0"/>
          <a:chOff x="0" y="0"/>
          <a:chExt cx="0" cy="0"/>
        </a:xfrm>
      </p:grpSpPr>
      <p:sp>
        <p:nvSpPr>
          <p:cNvPr id="357" name="Google Shape;35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58" name="Google Shape;358;p54"/>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9" name="Google Shape;359;p54"/>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0" name="Google Shape;360;p54"/>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1" name="Google Shape;361;p54"/>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2" name="Google Shape;362;p54"/>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3" name="Google Shape;363;p54"/>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4" name="Google Shape;364;p54"/>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5" name="Google Shape;365;p54"/>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6" name="Google Shape;366;p54"/>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4"/>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54"/>
          <p:cNvGrpSpPr/>
          <p:nvPr/>
        </p:nvGrpSpPr>
        <p:grpSpPr>
          <a:xfrm flipH="1">
            <a:off x="-653300" y="3861400"/>
            <a:ext cx="1340300" cy="1022175"/>
            <a:chOff x="4552025" y="1720300"/>
            <a:chExt cx="1340300" cy="1022175"/>
          </a:xfrm>
        </p:grpSpPr>
        <p:sp>
          <p:nvSpPr>
            <p:cNvPr id="369" name="Google Shape;369;p54"/>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4"/>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4"/>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4"/>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4"/>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4"/>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4"/>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76" name="Shape 376"/>
        <p:cNvGrpSpPr/>
        <p:nvPr/>
      </p:nvGrpSpPr>
      <p:grpSpPr>
        <a:xfrm>
          <a:off x="0" y="0"/>
          <a:ext cx="0" cy="0"/>
          <a:chOff x="0" y="0"/>
          <a:chExt cx="0" cy="0"/>
        </a:xfrm>
      </p:grpSpPr>
      <p:sp>
        <p:nvSpPr>
          <p:cNvPr id="377" name="Google Shape;37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8" name="Google Shape;378;p5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5"/>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81" name="Shape 381"/>
        <p:cNvGrpSpPr/>
        <p:nvPr/>
      </p:nvGrpSpPr>
      <p:grpSpPr>
        <a:xfrm>
          <a:off x="0" y="0"/>
          <a:ext cx="0" cy="0"/>
          <a:chOff x="0" y="0"/>
          <a:chExt cx="0" cy="0"/>
        </a:xfrm>
      </p:grpSpPr>
      <p:sp>
        <p:nvSpPr>
          <p:cNvPr id="382" name="Google Shape;38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3" name="Google Shape;383;p56"/>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6"/>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6"/>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86" name="Shape 386"/>
        <p:cNvGrpSpPr/>
        <p:nvPr/>
      </p:nvGrpSpPr>
      <p:grpSpPr>
        <a:xfrm>
          <a:off x="0" y="0"/>
          <a:ext cx="0" cy="0"/>
          <a:chOff x="0" y="0"/>
          <a:chExt cx="0" cy="0"/>
        </a:xfrm>
      </p:grpSpPr>
      <p:sp>
        <p:nvSpPr>
          <p:cNvPr id="387" name="Google Shape;387;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8" name="Google Shape;388;p57"/>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9" name="Google Shape;389;p57"/>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0" name="Google Shape;390;p57"/>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1" name="Google Shape;391;p57"/>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2" name="Google Shape;392;p57"/>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3" name="Google Shape;393;p57"/>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4" name="Google Shape;394;p57"/>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5" name="Google Shape;395;p57"/>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6" name="Google Shape;396;p57"/>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7" name="Google Shape;397;p57"/>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8" name="Google Shape;398;p57"/>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9" name="Google Shape;399;p57"/>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0" name="Google Shape;400;p57"/>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7"/>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03" name="Shape 403"/>
        <p:cNvGrpSpPr/>
        <p:nvPr/>
      </p:nvGrpSpPr>
      <p:grpSpPr>
        <a:xfrm>
          <a:off x="0" y="0"/>
          <a:ext cx="0" cy="0"/>
          <a:chOff x="0" y="0"/>
          <a:chExt cx="0" cy="0"/>
        </a:xfrm>
      </p:grpSpPr>
      <p:sp>
        <p:nvSpPr>
          <p:cNvPr id="404" name="Google Shape;404;p58"/>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05" name="Google Shape;405;p58"/>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06" name="Google Shape;406;p58"/>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407" name="Google Shape;407;p58"/>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8"/>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8"/>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8"/>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11" name="Shape 411"/>
        <p:cNvGrpSpPr/>
        <p:nvPr/>
      </p:nvGrpSpPr>
      <p:grpSpPr>
        <a:xfrm>
          <a:off x="0" y="0"/>
          <a:ext cx="0" cy="0"/>
          <a:chOff x="0" y="0"/>
          <a:chExt cx="0" cy="0"/>
        </a:xfrm>
      </p:grpSpPr>
      <p:sp>
        <p:nvSpPr>
          <p:cNvPr id="412" name="Google Shape;412;p59"/>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9"/>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415" name="Shape 415"/>
        <p:cNvGrpSpPr/>
        <p:nvPr/>
      </p:nvGrpSpPr>
      <p:grpSpPr>
        <a:xfrm>
          <a:off x="0" y="0"/>
          <a:ext cx="0" cy="0"/>
          <a:chOff x="0" y="0"/>
          <a:chExt cx="0" cy="0"/>
        </a:xfrm>
      </p:grpSpPr>
      <p:sp>
        <p:nvSpPr>
          <p:cNvPr id="416" name="Google Shape;416;p60"/>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0"/>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0"/>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0"/>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3" name="Shape 423"/>
        <p:cNvGrpSpPr/>
        <p:nvPr/>
      </p:nvGrpSpPr>
      <p:grpSpPr>
        <a:xfrm>
          <a:off x="0" y="0"/>
          <a:ext cx="0" cy="0"/>
          <a:chOff x="0" y="0"/>
          <a:chExt cx="0" cy="0"/>
        </a:xfrm>
      </p:grpSpPr>
      <p:sp>
        <p:nvSpPr>
          <p:cNvPr id="424" name="Google Shape;424;p62"/>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25" name="Google Shape;425;p62"/>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6" name="Google Shape;426;p62"/>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2"/>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2"/>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2"/>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0" name="Shape 430"/>
        <p:cNvGrpSpPr/>
        <p:nvPr/>
      </p:nvGrpSpPr>
      <p:grpSpPr>
        <a:xfrm>
          <a:off x="0" y="0"/>
          <a:ext cx="0" cy="0"/>
          <a:chOff x="0" y="0"/>
          <a:chExt cx="0" cy="0"/>
        </a:xfrm>
      </p:grpSpPr>
      <p:sp>
        <p:nvSpPr>
          <p:cNvPr id="431" name="Google Shape;431;p63"/>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432" name="Google Shape;432;p63"/>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33" name="Google Shape;433;p63"/>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3"/>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3"/>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3"/>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7" name="Shape 437"/>
        <p:cNvGrpSpPr/>
        <p:nvPr/>
      </p:nvGrpSpPr>
      <p:grpSpPr>
        <a:xfrm>
          <a:off x="0" y="0"/>
          <a:ext cx="0" cy="0"/>
          <a:chOff x="0" y="0"/>
          <a:chExt cx="0" cy="0"/>
        </a:xfrm>
      </p:grpSpPr>
      <p:sp>
        <p:nvSpPr>
          <p:cNvPr id="438" name="Google Shape;438;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39" name="Google Shape;439;p64"/>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440" name="Google Shape;440;p64"/>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4"/>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4"/>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3" name="Shape 443"/>
        <p:cNvGrpSpPr/>
        <p:nvPr/>
      </p:nvGrpSpPr>
      <p:grpSpPr>
        <a:xfrm>
          <a:off x="0" y="0"/>
          <a:ext cx="0" cy="0"/>
          <a:chOff x="0" y="0"/>
          <a:chExt cx="0" cy="0"/>
        </a:xfrm>
      </p:grpSpPr>
      <p:sp>
        <p:nvSpPr>
          <p:cNvPr id="444" name="Google Shape;444;p65"/>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45" name="Google Shape;445;p65"/>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46" name="Google Shape;446;p65"/>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7" name="Google Shape;447;p65"/>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8" name="Google Shape;44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9" name="Google Shape;449;p65"/>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5"/>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1" name="Shape 451"/>
        <p:cNvGrpSpPr/>
        <p:nvPr/>
      </p:nvGrpSpPr>
      <p:grpSpPr>
        <a:xfrm>
          <a:off x="0" y="0"/>
          <a:ext cx="0" cy="0"/>
          <a:chOff x="0" y="0"/>
          <a:chExt cx="0" cy="0"/>
        </a:xfrm>
      </p:grpSpPr>
      <p:sp>
        <p:nvSpPr>
          <p:cNvPr id="452" name="Google Shape;45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3" name="Google Shape;453;p66"/>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6"/>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6"/>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6" name="Shape 456"/>
        <p:cNvGrpSpPr/>
        <p:nvPr/>
      </p:nvGrpSpPr>
      <p:grpSpPr>
        <a:xfrm>
          <a:off x="0" y="0"/>
          <a:ext cx="0" cy="0"/>
          <a:chOff x="0" y="0"/>
          <a:chExt cx="0" cy="0"/>
        </a:xfrm>
      </p:grpSpPr>
      <p:sp>
        <p:nvSpPr>
          <p:cNvPr id="457" name="Google Shape;457;p67"/>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58" name="Google Shape;458;p67"/>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459" name="Google Shape;459;p67"/>
          <p:cNvSpPr/>
          <p:nvPr>
            <p:ph idx="2" type="pic"/>
          </p:nvPr>
        </p:nvSpPr>
        <p:spPr>
          <a:xfrm>
            <a:off x="0" y="0"/>
            <a:ext cx="3513000" cy="5143500"/>
          </a:xfrm>
          <a:prstGeom prst="rect">
            <a:avLst/>
          </a:prstGeom>
          <a:noFill/>
          <a:ln>
            <a:noFill/>
          </a:ln>
        </p:spPr>
      </p:sp>
      <p:sp>
        <p:nvSpPr>
          <p:cNvPr id="460" name="Google Shape;460;p67"/>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7"/>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2" name="Shape 462"/>
        <p:cNvGrpSpPr/>
        <p:nvPr/>
      </p:nvGrpSpPr>
      <p:grpSpPr>
        <a:xfrm>
          <a:off x="0" y="0"/>
          <a:ext cx="0" cy="0"/>
          <a:chOff x="0" y="0"/>
          <a:chExt cx="0" cy="0"/>
        </a:xfrm>
      </p:grpSpPr>
      <p:sp>
        <p:nvSpPr>
          <p:cNvPr id="463" name="Google Shape;463;p6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64" name="Google Shape;464;p68"/>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8"/>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8"/>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8"/>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8" name="Shape 468"/>
        <p:cNvGrpSpPr/>
        <p:nvPr/>
      </p:nvGrpSpPr>
      <p:grpSpPr>
        <a:xfrm>
          <a:off x="0" y="0"/>
          <a:ext cx="0" cy="0"/>
          <a:chOff x="0" y="0"/>
          <a:chExt cx="0" cy="0"/>
        </a:xfrm>
      </p:grpSpPr>
      <p:sp>
        <p:nvSpPr>
          <p:cNvPr id="469" name="Google Shape;469;p6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0" name="Google Shape;470;p6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1" name="Google Shape;471;p69"/>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9"/>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9"/>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9"/>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5" name="Shape 475"/>
        <p:cNvGrpSpPr/>
        <p:nvPr/>
      </p:nvGrpSpPr>
      <p:grpSpPr>
        <a:xfrm>
          <a:off x="0" y="0"/>
          <a:ext cx="0" cy="0"/>
          <a:chOff x="0" y="0"/>
          <a:chExt cx="0" cy="0"/>
        </a:xfrm>
      </p:grpSpPr>
      <p:sp>
        <p:nvSpPr>
          <p:cNvPr id="476" name="Google Shape;476;p70"/>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477" name="Google Shape;477;p70"/>
          <p:cNvSpPr/>
          <p:nvPr>
            <p:ph idx="2" type="pic"/>
          </p:nvPr>
        </p:nvSpPr>
        <p:spPr>
          <a:xfrm>
            <a:off x="0" y="0"/>
            <a:ext cx="9144000" cy="51435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8" name="Shape 478"/>
        <p:cNvGrpSpPr/>
        <p:nvPr/>
      </p:nvGrpSpPr>
      <p:grpSpPr>
        <a:xfrm>
          <a:off x="0" y="0"/>
          <a:ext cx="0" cy="0"/>
          <a:chOff x="0" y="0"/>
          <a:chExt cx="0" cy="0"/>
        </a:xfrm>
      </p:grpSpPr>
      <p:sp>
        <p:nvSpPr>
          <p:cNvPr id="479" name="Google Shape;479;p71"/>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0" name="Google Shape;480;p71"/>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81" name="Google Shape;481;p71"/>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1"/>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1"/>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1"/>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485" name="Shape 485"/>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6" name="Shape 486"/>
        <p:cNvGrpSpPr/>
        <p:nvPr/>
      </p:nvGrpSpPr>
      <p:grpSpPr>
        <a:xfrm>
          <a:off x="0" y="0"/>
          <a:ext cx="0" cy="0"/>
          <a:chOff x="0" y="0"/>
          <a:chExt cx="0" cy="0"/>
        </a:xfrm>
      </p:grpSpPr>
      <p:sp>
        <p:nvSpPr>
          <p:cNvPr id="487" name="Google Shape;487;p73"/>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3"/>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0" name="Google Shape;490;p73"/>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1" name="Google Shape;491;p73"/>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2" name="Google Shape;492;p73"/>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3" name="Google Shape;493;p73"/>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4" name="Google Shape;494;p73"/>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5" name="Google Shape;495;p73"/>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6" name="Google Shape;496;p73"/>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7" name="Google Shape;497;p73"/>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8" name="Google Shape;498;p73"/>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9" name="Google Shape;499;p73"/>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0" name="Google Shape;500;p73"/>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1" name="Google Shape;501;p73"/>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2" name="Google Shape;502;p73"/>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03" name="Shape 503"/>
        <p:cNvGrpSpPr/>
        <p:nvPr/>
      </p:nvGrpSpPr>
      <p:grpSpPr>
        <a:xfrm>
          <a:off x="0" y="0"/>
          <a:ext cx="0" cy="0"/>
          <a:chOff x="0" y="0"/>
          <a:chExt cx="0" cy="0"/>
        </a:xfrm>
      </p:grpSpPr>
      <p:sp>
        <p:nvSpPr>
          <p:cNvPr id="504" name="Google Shape;504;p74"/>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505" name="Google Shape;505;p74"/>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6" name="Google Shape;506;p74"/>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4"/>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4"/>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509" name="Shape 509"/>
        <p:cNvGrpSpPr/>
        <p:nvPr/>
      </p:nvGrpSpPr>
      <p:grpSpPr>
        <a:xfrm>
          <a:off x="0" y="0"/>
          <a:ext cx="0" cy="0"/>
          <a:chOff x="0" y="0"/>
          <a:chExt cx="0" cy="0"/>
        </a:xfrm>
      </p:grpSpPr>
      <p:sp>
        <p:nvSpPr>
          <p:cNvPr id="510" name="Google Shape;510;p75"/>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511" name="Google Shape;511;p75"/>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12" name="Google Shape;512;p75"/>
          <p:cNvSpPr/>
          <p:nvPr>
            <p:ph idx="2" type="pic"/>
          </p:nvPr>
        </p:nvSpPr>
        <p:spPr>
          <a:xfrm>
            <a:off x="6040625" y="-3200"/>
            <a:ext cx="3111300" cy="5143500"/>
          </a:xfrm>
          <a:prstGeom prst="rect">
            <a:avLst/>
          </a:prstGeom>
          <a:noFill/>
          <a:ln>
            <a:noFill/>
          </a:ln>
        </p:spPr>
      </p:sp>
      <p:sp>
        <p:nvSpPr>
          <p:cNvPr id="513" name="Google Shape;513;p75"/>
          <p:cNvSpPr/>
          <p:nvPr>
            <p:ph idx="3" type="pic"/>
          </p:nvPr>
        </p:nvSpPr>
        <p:spPr>
          <a:xfrm>
            <a:off x="-6100" y="2238900"/>
            <a:ext cx="6039000" cy="2904600"/>
          </a:xfrm>
          <a:prstGeom prst="rect">
            <a:avLst/>
          </a:prstGeom>
          <a:noFill/>
          <a:ln>
            <a:noFill/>
          </a:ln>
        </p:spPr>
      </p:sp>
      <p:sp>
        <p:nvSpPr>
          <p:cNvPr id="514" name="Google Shape;514;p75"/>
          <p:cNvSpPr/>
          <p:nvPr>
            <p:ph idx="4" type="pic"/>
          </p:nvPr>
        </p:nvSpPr>
        <p:spPr>
          <a:xfrm>
            <a:off x="3971525" y="0"/>
            <a:ext cx="2069100" cy="2238900"/>
          </a:xfrm>
          <a:prstGeom prst="rect">
            <a:avLst/>
          </a:prstGeom>
          <a:noFill/>
          <a:ln>
            <a:noFill/>
          </a:ln>
        </p:spPr>
      </p:sp>
      <p:sp>
        <p:nvSpPr>
          <p:cNvPr id="515" name="Google Shape;515;p75"/>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16" name="Shape 516"/>
        <p:cNvGrpSpPr/>
        <p:nvPr/>
      </p:nvGrpSpPr>
      <p:grpSpPr>
        <a:xfrm>
          <a:off x="0" y="0"/>
          <a:ext cx="0" cy="0"/>
          <a:chOff x="0" y="0"/>
          <a:chExt cx="0" cy="0"/>
        </a:xfrm>
      </p:grpSpPr>
      <p:sp>
        <p:nvSpPr>
          <p:cNvPr id="517" name="Google Shape;517;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18" name="Google Shape;518;p76"/>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9" name="Google Shape;519;p76"/>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0" name="Google Shape;520;p76"/>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1" name="Google Shape;521;p76"/>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2" name="Google Shape;522;p76"/>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3" name="Google Shape;523;p76"/>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4" name="Google Shape;524;p76"/>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6"/>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76"/>
          <p:cNvGrpSpPr/>
          <p:nvPr/>
        </p:nvGrpSpPr>
        <p:grpSpPr>
          <a:xfrm flipH="1" rot="226009">
            <a:off x="8161198" y="4365918"/>
            <a:ext cx="828000" cy="710693"/>
            <a:chOff x="3122700" y="481200"/>
            <a:chExt cx="827950" cy="710650"/>
          </a:xfrm>
        </p:grpSpPr>
        <p:sp>
          <p:nvSpPr>
            <p:cNvPr id="527" name="Google Shape;527;p76"/>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6"/>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76"/>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30" name="Shape 530"/>
        <p:cNvGrpSpPr/>
        <p:nvPr/>
      </p:nvGrpSpPr>
      <p:grpSpPr>
        <a:xfrm>
          <a:off x="0" y="0"/>
          <a:ext cx="0" cy="0"/>
          <a:chOff x="0" y="0"/>
          <a:chExt cx="0" cy="0"/>
        </a:xfrm>
      </p:grpSpPr>
      <p:sp>
        <p:nvSpPr>
          <p:cNvPr id="531" name="Google Shape;531;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32" name="Google Shape;532;p77"/>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3" name="Google Shape;533;p77"/>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4" name="Google Shape;534;p77"/>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5" name="Google Shape;535;p77"/>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6" name="Google Shape;536;p77"/>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7" name="Google Shape;537;p77"/>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8" name="Google Shape;538;p77"/>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7"/>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7"/>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41" name="Shape 541"/>
        <p:cNvGrpSpPr/>
        <p:nvPr/>
      </p:nvGrpSpPr>
      <p:grpSpPr>
        <a:xfrm>
          <a:off x="0" y="0"/>
          <a:ext cx="0" cy="0"/>
          <a:chOff x="0" y="0"/>
          <a:chExt cx="0" cy="0"/>
        </a:xfrm>
      </p:grpSpPr>
      <p:sp>
        <p:nvSpPr>
          <p:cNvPr id="542" name="Google Shape;542;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543" name="Google Shape;543;p78"/>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44" name="Google Shape;544;p78"/>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5" name="Google Shape;545;p78"/>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6" name="Google Shape;546;p78"/>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7" name="Google Shape;547;p78"/>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8" name="Google Shape;548;p78"/>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49" name="Google Shape;549;p78"/>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0" name="Google Shape;550;p78"/>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1" name="Google Shape;551;p78"/>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8"/>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78"/>
          <p:cNvGrpSpPr/>
          <p:nvPr/>
        </p:nvGrpSpPr>
        <p:grpSpPr>
          <a:xfrm flipH="1">
            <a:off x="-653300" y="3861400"/>
            <a:ext cx="1340300" cy="1022175"/>
            <a:chOff x="4552025" y="1720300"/>
            <a:chExt cx="1340300" cy="1022175"/>
          </a:xfrm>
        </p:grpSpPr>
        <p:sp>
          <p:nvSpPr>
            <p:cNvPr id="554" name="Google Shape;554;p78"/>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8"/>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8"/>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8"/>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8"/>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8"/>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61" name="Shape 561"/>
        <p:cNvGrpSpPr/>
        <p:nvPr/>
      </p:nvGrpSpPr>
      <p:grpSpPr>
        <a:xfrm>
          <a:off x="0" y="0"/>
          <a:ext cx="0" cy="0"/>
          <a:chOff x="0" y="0"/>
          <a:chExt cx="0" cy="0"/>
        </a:xfrm>
      </p:grpSpPr>
      <p:sp>
        <p:nvSpPr>
          <p:cNvPr id="562" name="Google Shape;562;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3" name="Google Shape;563;p79"/>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9"/>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66" name="Shape 566"/>
        <p:cNvGrpSpPr/>
        <p:nvPr/>
      </p:nvGrpSpPr>
      <p:grpSpPr>
        <a:xfrm>
          <a:off x="0" y="0"/>
          <a:ext cx="0" cy="0"/>
          <a:chOff x="0" y="0"/>
          <a:chExt cx="0" cy="0"/>
        </a:xfrm>
      </p:grpSpPr>
      <p:sp>
        <p:nvSpPr>
          <p:cNvPr id="567" name="Google Shape;567;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8" name="Google Shape;568;p80"/>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0"/>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0"/>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71" name="Shape 571"/>
        <p:cNvGrpSpPr/>
        <p:nvPr/>
      </p:nvGrpSpPr>
      <p:grpSpPr>
        <a:xfrm>
          <a:off x="0" y="0"/>
          <a:ext cx="0" cy="0"/>
          <a:chOff x="0" y="0"/>
          <a:chExt cx="0" cy="0"/>
        </a:xfrm>
      </p:grpSpPr>
      <p:sp>
        <p:nvSpPr>
          <p:cNvPr id="572" name="Google Shape;572;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73" name="Google Shape;573;p81"/>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4" name="Google Shape;574;p81"/>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5" name="Google Shape;575;p81"/>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6" name="Google Shape;576;p81"/>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7" name="Google Shape;577;p81"/>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8" name="Google Shape;578;p81"/>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9" name="Google Shape;579;p81"/>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0" name="Google Shape;580;p81"/>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1" name="Google Shape;581;p81"/>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2" name="Google Shape;582;p81"/>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3" name="Google Shape;583;p81"/>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4" name="Google Shape;584;p81"/>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5" name="Google Shape;585;p81"/>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1"/>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88" name="Shape 588"/>
        <p:cNvGrpSpPr/>
        <p:nvPr/>
      </p:nvGrpSpPr>
      <p:grpSpPr>
        <a:xfrm>
          <a:off x="0" y="0"/>
          <a:ext cx="0" cy="0"/>
          <a:chOff x="0" y="0"/>
          <a:chExt cx="0" cy="0"/>
        </a:xfrm>
      </p:grpSpPr>
      <p:sp>
        <p:nvSpPr>
          <p:cNvPr id="589" name="Google Shape;589;p82"/>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90" name="Google Shape;590;p82"/>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91" name="Google Shape;591;p82"/>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592" name="Google Shape;592;p82"/>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2"/>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2"/>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2"/>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96" name="Shape 596"/>
        <p:cNvGrpSpPr/>
        <p:nvPr/>
      </p:nvGrpSpPr>
      <p:grpSpPr>
        <a:xfrm>
          <a:off x="0" y="0"/>
          <a:ext cx="0" cy="0"/>
          <a:chOff x="0" y="0"/>
          <a:chExt cx="0" cy="0"/>
        </a:xfrm>
      </p:grpSpPr>
      <p:sp>
        <p:nvSpPr>
          <p:cNvPr id="597" name="Google Shape;597;p83"/>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3"/>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600" name="Shape 600"/>
        <p:cNvGrpSpPr/>
        <p:nvPr/>
      </p:nvGrpSpPr>
      <p:grpSpPr>
        <a:xfrm>
          <a:off x="0" y="0"/>
          <a:ext cx="0" cy="0"/>
          <a:chOff x="0" y="0"/>
          <a:chExt cx="0" cy="0"/>
        </a:xfrm>
      </p:grpSpPr>
      <p:sp>
        <p:nvSpPr>
          <p:cNvPr id="601" name="Google Shape;601;p84"/>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4"/>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4"/>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4"/>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8" name="Shape 608"/>
        <p:cNvGrpSpPr/>
        <p:nvPr/>
      </p:nvGrpSpPr>
      <p:grpSpPr>
        <a:xfrm>
          <a:off x="0" y="0"/>
          <a:ext cx="0" cy="0"/>
          <a:chOff x="0" y="0"/>
          <a:chExt cx="0" cy="0"/>
        </a:xfrm>
      </p:grpSpPr>
      <p:sp>
        <p:nvSpPr>
          <p:cNvPr id="609" name="Google Shape;609;p86"/>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610" name="Google Shape;610;p86"/>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11" name="Google Shape;611;p86"/>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6"/>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6"/>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6"/>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5" name="Shape 615"/>
        <p:cNvGrpSpPr/>
        <p:nvPr/>
      </p:nvGrpSpPr>
      <p:grpSpPr>
        <a:xfrm>
          <a:off x="0" y="0"/>
          <a:ext cx="0" cy="0"/>
          <a:chOff x="0" y="0"/>
          <a:chExt cx="0" cy="0"/>
        </a:xfrm>
      </p:grpSpPr>
      <p:sp>
        <p:nvSpPr>
          <p:cNvPr id="616" name="Google Shape;616;p87"/>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17" name="Google Shape;617;p87"/>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18" name="Google Shape;618;p87"/>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7"/>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7"/>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7"/>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2" name="Shape 622"/>
        <p:cNvGrpSpPr/>
        <p:nvPr/>
      </p:nvGrpSpPr>
      <p:grpSpPr>
        <a:xfrm>
          <a:off x="0" y="0"/>
          <a:ext cx="0" cy="0"/>
          <a:chOff x="0" y="0"/>
          <a:chExt cx="0" cy="0"/>
        </a:xfrm>
      </p:grpSpPr>
      <p:sp>
        <p:nvSpPr>
          <p:cNvPr id="623" name="Google Shape;623;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24" name="Google Shape;624;p88"/>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625" name="Google Shape;625;p88"/>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8"/>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8"/>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8" name="Shape 628"/>
        <p:cNvGrpSpPr/>
        <p:nvPr/>
      </p:nvGrpSpPr>
      <p:grpSpPr>
        <a:xfrm>
          <a:off x="0" y="0"/>
          <a:ext cx="0" cy="0"/>
          <a:chOff x="0" y="0"/>
          <a:chExt cx="0" cy="0"/>
        </a:xfrm>
      </p:grpSpPr>
      <p:sp>
        <p:nvSpPr>
          <p:cNvPr id="629" name="Google Shape;629;p89"/>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0" name="Google Shape;630;p89"/>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1" name="Google Shape;631;p89"/>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2" name="Google Shape;632;p89"/>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3" name="Google Shape;633;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4" name="Google Shape;634;p89"/>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9"/>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6" name="Shape 636"/>
        <p:cNvGrpSpPr/>
        <p:nvPr/>
      </p:nvGrpSpPr>
      <p:grpSpPr>
        <a:xfrm>
          <a:off x="0" y="0"/>
          <a:ext cx="0" cy="0"/>
          <a:chOff x="0" y="0"/>
          <a:chExt cx="0" cy="0"/>
        </a:xfrm>
      </p:grpSpPr>
      <p:sp>
        <p:nvSpPr>
          <p:cNvPr id="637" name="Google Shape;637;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8" name="Google Shape;638;p90"/>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0"/>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0"/>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1" name="Shape 641"/>
        <p:cNvGrpSpPr/>
        <p:nvPr/>
      </p:nvGrpSpPr>
      <p:grpSpPr>
        <a:xfrm>
          <a:off x="0" y="0"/>
          <a:ext cx="0" cy="0"/>
          <a:chOff x="0" y="0"/>
          <a:chExt cx="0" cy="0"/>
        </a:xfrm>
      </p:grpSpPr>
      <p:sp>
        <p:nvSpPr>
          <p:cNvPr id="642" name="Google Shape;642;p91"/>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43" name="Google Shape;643;p91"/>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644" name="Google Shape;644;p91"/>
          <p:cNvSpPr/>
          <p:nvPr>
            <p:ph idx="2" type="pic"/>
          </p:nvPr>
        </p:nvSpPr>
        <p:spPr>
          <a:xfrm>
            <a:off x="0" y="0"/>
            <a:ext cx="3513000" cy="5143500"/>
          </a:xfrm>
          <a:prstGeom prst="rect">
            <a:avLst/>
          </a:prstGeom>
          <a:noFill/>
          <a:ln>
            <a:noFill/>
          </a:ln>
        </p:spPr>
      </p:sp>
      <p:sp>
        <p:nvSpPr>
          <p:cNvPr id="645" name="Google Shape;645;p91"/>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1"/>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7" name="Shape 647"/>
        <p:cNvGrpSpPr/>
        <p:nvPr/>
      </p:nvGrpSpPr>
      <p:grpSpPr>
        <a:xfrm>
          <a:off x="0" y="0"/>
          <a:ext cx="0" cy="0"/>
          <a:chOff x="0" y="0"/>
          <a:chExt cx="0" cy="0"/>
        </a:xfrm>
      </p:grpSpPr>
      <p:sp>
        <p:nvSpPr>
          <p:cNvPr id="648" name="Google Shape;648;p92"/>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649" name="Google Shape;649;p92"/>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2"/>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2"/>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2"/>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3" name="Shape 653"/>
        <p:cNvGrpSpPr/>
        <p:nvPr/>
      </p:nvGrpSpPr>
      <p:grpSpPr>
        <a:xfrm>
          <a:off x="0" y="0"/>
          <a:ext cx="0" cy="0"/>
          <a:chOff x="0" y="0"/>
          <a:chExt cx="0" cy="0"/>
        </a:xfrm>
      </p:grpSpPr>
      <p:sp>
        <p:nvSpPr>
          <p:cNvPr id="654" name="Google Shape;654;p93"/>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55" name="Google Shape;655;p93"/>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6" name="Google Shape;656;p93"/>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3"/>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3"/>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3"/>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0" name="Shape 660"/>
        <p:cNvGrpSpPr/>
        <p:nvPr/>
      </p:nvGrpSpPr>
      <p:grpSpPr>
        <a:xfrm>
          <a:off x="0" y="0"/>
          <a:ext cx="0" cy="0"/>
          <a:chOff x="0" y="0"/>
          <a:chExt cx="0" cy="0"/>
        </a:xfrm>
      </p:grpSpPr>
      <p:sp>
        <p:nvSpPr>
          <p:cNvPr id="661" name="Google Shape;661;p94"/>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662" name="Google Shape;662;p94"/>
          <p:cNvSpPr/>
          <p:nvPr>
            <p:ph idx="2" type="pic"/>
          </p:nvPr>
        </p:nvSpPr>
        <p:spPr>
          <a:xfrm>
            <a:off x="0" y="0"/>
            <a:ext cx="9144000" cy="514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3" name="Shape 663"/>
        <p:cNvGrpSpPr/>
        <p:nvPr/>
      </p:nvGrpSpPr>
      <p:grpSpPr>
        <a:xfrm>
          <a:off x="0" y="0"/>
          <a:ext cx="0" cy="0"/>
          <a:chOff x="0" y="0"/>
          <a:chExt cx="0" cy="0"/>
        </a:xfrm>
      </p:grpSpPr>
      <p:sp>
        <p:nvSpPr>
          <p:cNvPr id="664" name="Google Shape;664;p95"/>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5" name="Google Shape;665;p95"/>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66" name="Google Shape;666;p95"/>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5"/>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5"/>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5"/>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670" name="Shape 67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71" name="Shape 671"/>
        <p:cNvGrpSpPr/>
        <p:nvPr/>
      </p:nvGrpSpPr>
      <p:grpSpPr>
        <a:xfrm>
          <a:off x="0" y="0"/>
          <a:ext cx="0" cy="0"/>
          <a:chOff x="0" y="0"/>
          <a:chExt cx="0" cy="0"/>
        </a:xfrm>
      </p:grpSpPr>
      <p:sp>
        <p:nvSpPr>
          <p:cNvPr id="672" name="Google Shape;672;p97"/>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7"/>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5" name="Google Shape;675;p97"/>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6" name="Google Shape;676;p97"/>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7" name="Google Shape;677;p97"/>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8" name="Google Shape;678;p97"/>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9" name="Google Shape;679;p97"/>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0" name="Google Shape;680;p97"/>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1" name="Google Shape;681;p97"/>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2" name="Google Shape;682;p97"/>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3" name="Google Shape;683;p97"/>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4" name="Google Shape;684;p97"/>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5" name="Google Shape;685;p97"/>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6" name="Google Shape;686;p97"/>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7" name="Google Shape;687;p97"/>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88" name="Shape 688"/>
        <p:cNvGrpSpPr/>
        <p:nvPr/>
      </p:nvGrpSpPr>
      <p:grpSpPr>
        <a:xfrm>
          <a:off x="0" y="0"/>
          <a:ext cx="0" cy="0"/>
          <a:chOff x="0" y="0"/>
          <a:chExt cx="0" cy="0"/>
        </a:xfrm>
      </p:grpSpPr>
      <p:sp>
        <p:nvSpPr>
          <p:cNvPr id="689" name="Google Shape;689;p98"/>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690" name="Google Shape;690;p98"/>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1" name="Google Shape;691;p98"/>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8"/>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8"/>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694" name="Shape 694"/>
        <p:cNvGrpSpPr/>
        <p:nvPr/>
      </p:nvGrpSpPr>
      <p:grpSpPr>
        <a:xfrm>
          <a:off x="0" y="0"/>
          <a:ext cx="0" cy="0"/>
          <a:chOff x="0" y="0"/>
          <a:chExt cx="0" cy="0"/>
        </a:xfrm>
      </p:grpSpPr>
      <p:sp>
        <p:nvSpPr>
          <p:cNvPr id="695" name="Google Shape;695;p99"/>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96" name="Google Shape;696;p99"/>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7" name="Google Shape;697;p99"/>
          <p:cNvSpPr/>
          <p:nvPr>
            <p:ph idx="2" type="pic"/>
          </p:nvPr>
        </p:nvSpPr>
        <p:spPr>
          <a:xfrm>
            <a:off x="6040625" y="-3200"/>
            <a:ext cx="3111300" cy="5143500"/>
          </a:xfrm>
          <a:prstGeom prst="rect">
            <a:avLst/>
          </a:prstGeom>
          <a:noFill/>
          <a:ln>
            <a:noFill/>
          </a:ln>
        </p:spPr>
      </p:sp>
      <p:sp>
        <p:nvSpPr>
          <p:cNvPr id="698" name="Google Shape;698;p99"/>
          <p:cNvSpPr/>
          <p:nvPr>
            <p:ph idx="3" type="pic"/>
          </p:nvPr>
        </p:nvSpPr>
        <p:spPr>
          <a:xfrm>
            <a:off x="-6100" y="2238900"/>
            <a:ext cx="6039000" cy="2904600"/>
          </a:xfrm>
          <a:prstGeom prst="rect">
            <a:avLst/>
          </a:prstGeom>
          <a:noFill/>
          <a:ln>
            <a:noFill/>
          </a:ln>
        </p:spPr>
      </p:sp>
      <p:sp>
        <p:nvSpPr>
          <p:cNvPr id="699" name="Google Shape;699;p99"/>
          <p:cNvSpPr/>
          <p:nvPr>
            <p:ph idx="4" type="pic"/>
          </p:nvPr>
        </p:nvSpPr>
        <p:spPr>
          <a:xfrm>
            <a:off x="3971525" y="0"/>
            <a:ext cx="2069100" cy="2238900"/>
          </a:xfrm>
          <a:prstGeom prst="rect">
            <a:avLst/>
          </a:prstGeom>
          <a:noFill/>
          <a:ln>
            <a:noFill/>
          </a:ln>
        </p:spPr>
      </p:sp>
      <p:sp>
        <p:nvSpPr>
          <p:cNvPr id="700" name="Google Shape;700;p99"/>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01" name="Shape 701"/>
        <p:cNvGrpSpPr/>
        <p:nvPr/>
      </p:nvGrpSpPr>
      <p:grpSpPr>
        <a:xfrm>
          <a:off x="0" y="0"/>
          <a:ext cx="0" cy="0"/>
          <a:chOff x="0" y="0"/>
          <a:chExt cx="0" cy="0"/>
        </a:xfrm>
      </p:grpSpPr>
      <p:sp>
        <p:nvSpPr>
          <p:cNvPr id="702" name="Google Shape;702;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03" name="Google Shape;703;p100"/>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4" name="Google Shape;704;p100"/>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5" name="Google Shape;705;p100"/>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6" name="Google Shape;706;p100"/>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7" name="Google Shape;707;p100"/>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8" name="Google Shape;708;p100"/>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9" name="Google Shape;709;p100"/>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00"/>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100"/>
          <p:cNvGrpSpPr/>
          <p:nvPr/>
        </p:nvGrpSpPr>
        <p:grpSpPr>
          <a:xfrm flipH="1" rot="226009">
            <a:off x="8161198" y="4365918"/>
            <a:ext cx="828000" cy="710693"/>
            <a:chOff x="3122700" y="481200"/>
            <a:chExt cx="827950" cy="710650"/>
          </a:xfrm>
        </p:grpSpPr>
        <p:sp>
          <p:nvSpPr>
            <p:cNvPr id="712" name="Google Shape;712;p100"/>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00"/>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100"/>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715" name="Shape 715"/>
        <p:cNvGrpSpPr/>
        <p:nvPr/>
      </p:nvGrpSpPr>
      <p:grpSpPr>
        <a:xfrm>
          <a:off x="0" y="0"/>
          <a:ext cx="0" cy="0"/>
          <a:chOff x="0" y="0"/>
          <a:chExt cx="0" cy="0"/>
        </a:xfrm>
      </p:grpSpPr>
      <p:sp>
        <p:nvSpPr>
          <p:cNvPr id="716" name="Google Shape;716;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7" name="Google Shape;717;p101"/>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8" name="Google Shape;718;p101"/>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9" name="Google Shape;719;p101"/>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0" name="Google Shape;720;p101"/>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1" name="Google Shape;721;p101"/>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2" name="Google Shape;722;p101"/>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3" name="Google Shape;723;p101"/>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1"/>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1"/>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26" name="Shape 726"/>
        <p:cNvGrpSpPr/>
        <p:nvPr/>
      </p:nvGrpSpPr>
      <p:grpSpPr>
        <a:xfrm>
          <a:off x="0" y="0"/>
          <a:ext cx="0" cy="0"/>
          <a:chOff x="0" y="0"/>
          <a:chExt cx="0" cy="0"/>
        </a:xfrm>
      </p:grpSpPr>
      <p:sp>
        <p:nvSpPr>
          <p:cNvPr id="727" name="Google Shape;727;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728" name="Google Shape;728;p102"/>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9" name="Google Shape;729;p102"/>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0" name="Google Shape;730;p102"/>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1" name="Google Shape;731;p102"/>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2" name="Google Shape;732;p102"/>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3" name="Google Shape;733;p102"/>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4" name="Google Shape;734;p102"/>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5" name="Google Shape;735;p102"/>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6" name="Google Shape;736;p102"/>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2"/>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102"/>
          <p:cNvGrpSpPr/>
          <p:nvPr/>
        </p:nvGrpSpPr>
        <p:grpSpPr>
          <a:xfrm flipH="1">
            <a:off x="-653300" y="3861400"/>
            <a:ext cx="1340300" cy="1022175"/>
            <a:chOff x="4552025" y="1720300"/>
            <a:chExt cx="1340300" cy="1022175"/>
          </a:xfrm>
        </p:grpSpPr>
        <p:sp>
          <p:nvSpPr>
            <p:cNvPr id="739" name="Google Shape;739;p102"/>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2"/>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2"/>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2"/>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2"/>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2"/>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2"/>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46" name="Shape 746"/>
        <p:cNvGrpSpPr/>
        <p:nvPr/>
      </p:nvGrpSpPr>
      <p:grpSpPr>
        <a:xfrm>
          <a:off x="0" y="0"/>
          <a:ext cx="0" cy="0"/>
          <a:chOff x="0" y="0"/>
          <a:chExt cx="0" cy="0"/>
        </a:xfrm>
      </p:grpSpPr>
      <p:sp>
        <p:nvSpPr>
          <p:cNvPr id="747" name="Google Shape;747;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48" name="Google Shape;748;p103"/>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3"/>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751" name="Shape 751"/>
        <p:cNvGrpSpPr/>
        <p:nvPr/>
      </p:nvGrpSpPr>
      <p:grpSpPr>
        <a:xfrm>
          <a:off x="0" y="0"/>
          <a:ext cx="0" cy="0"/>
          <a:chOff x="0" y="0"/>
          <a:chExt cx="0" cy="0"/>
        </a:xfrm>
      </p:grpSpPr>
      <p:sp>
        <p:nvSpPr>
          <p:cNvPr id="752" name="Google Shape;752;p1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3" name="Google Shape;753;p104"/>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4"/>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4"/>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8.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5.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24" Type="http://schemas.openxmlformats.org/officeDocument/2006/relationships/theme" Target="../theme/theme7.xml"/><Relationship Id="rId12" Type="http://schemas.openxmlformats.org/officeDocument/2006/relationships/slideLayout" Target="../slideLayouts/slideLayout46.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7.xml"/><Relationship Id="rId11" Type="http://schemas.openxmlformats.org/officeDocument/2006/relationships/slideLayout" Target="../slideLayouts/slideLayout68.xml"/><Relationship Id="rId22" Type="http://schemas.openxmlformats.org/officeDocument/2006/relationships/slideLayout" Target="../slideLayouts/slideLayout79.xml"/><Relationship Id="rId10" Type="http://schemas.openxmlformats.org/officeDocument/2006/relationships/slideLayout" Target="../slideLayouts/slideLayout67.xml"/><Relationship Id="rId21" Type="http://schemas.openxmlformats.org/officeDocument/2006/relationships/slideLayout" Target="../slideLayouts/slideLayout78.xml"/><Relationship Id="rId13" Type="http://schemas.openxmlformats.org/officeDocument/2006/relationships/slideLayout" Target="../slideLayouts/slideLayout70.xml"/><Relationship Id="rId24" Type="http://schemas.openxmlformats.org/officeDocument/2006/relationships/theme" Target="../theme/theme3.xml"/><Relationship Id="rId12" Type="http://schemas.openxmlformats.org/officeDocument/2006/relationships/slideLayout" Target="../slideLayouts/slideLayout69.xml"/><Relationship Id="rId23" Type="http://schemas.openxmlformats.org/officeDocument/2006/relationships/slideLayout" Target="../slideLayouts/slideLayout80.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6" Type="http://schemas.openxmlformats.org/officeDocument/2006/relationships/slideLayout" Target="../slideLayouts/slideLayout63.xml"/><Relationship Id="rId18" Type="http://schemas.openxmlformats.org/officeDocument/2006/relationships/slideLayout" Target="../slideLayouts/slideLayout75.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0.xml"/><Relationship Id="rId11" Type="http://schemas.openxmlformats.org/officeDocument/2006/relationships/slideLayout" Target="../slideLayouts/slideLayout91.xml"/><Relationship Id="rId22" Type="http://schemas.openxmlformats.org/officeDocument/2006/relationships/slideLayout" Target="../slideLayouts/slideLayout102.xml"/><Relationship Id="rId10" Type="http://schemas.openxmlformats.org/officeDocument/2006/relationships/slideLayout" Target="../slideLayouts/slideLayout90.xml"/><Relationship Id="rId21" Type="http://schemas.openxmlformats.org/officeDocument/2006/relationships/slideLayout" Target="../slideLayouts/slideLayout101.xml"/><Relationship Id="rId13" Type="http://schemas.openxmlformats.org/officeDocument/2006/relationships/slideLayout" Target="../slideLayouts/slideLayout93.xml"/><Relationship Id="rId24" Type="http://schemas.openxmlformats.org/officeDocument/2006/relationships/theme" Target="../theme/theme1.xml"/><Relationship Id="rId12" Type="http://schemas.openxmlformats.org/officeDocument/2006/relationships/slideLayout" Target="../slideLayouts/slideLayout92.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5" Type="http://schemas.openxmlformats.org/officeDocument/2006/relationships/slideLayout" Target="../slideLayouts/slideLayout85.xml"/><Relationship Id="rId19" Type="http://schemas.openxmlformats.org/officeDocument/2006/relationships/slideLayout" Target="../slideLayouts/slideLayout99.xml"/><Relationship Id="rId6" Type="http://schemas.openxmlformats.org/officeDocument/2006/relationships/slideLayout" Target="../slideLayouts/slideLayout86.xml"/><Relationship Id="rId18" Type="http://schemas.openxmlformats.org/officeDocument/2006/relationships/slideLayout" Target="../slideLayouts/slideLayout98.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3.xml"/><Relationship Id="rId11" Type="http://schemas.openxmlformats.org/officeDocument/2006/relationships/slideLayout" Target="../slideLayouts/slideLayout114.xml"/><Relationship Id="rId22" Type="http://schemas.openxmlformats.org/officeDocument/2006/relationships/slideLayout" Target="../slideLayouts/slideLayout125.xml"/><Relationship Id="rId10" Type="http://schemas.openxmlformats.org/officeDocument/2006/relationships/slideLayout" Target="../slideLayouts/slideLayout113.xml"/><Relationship Id="rId21" Type="http://schemas.openxmlformats.org/officeDocument/2006/relationships/slideLayout" Target="../slideLayouts/slideLayout124.xml"/><Relationship Id="rId13" Type="http://schemas.openxmlformats.org/officeDocument/2006/relationships/slideLayout" Target="../slideLayouts/slideLayout116.xml"/><Relationship Id="rId24" Type="http://schemas.openxmlformats.org/officeDocument/2006/relationships/theme" Target="../theme/theme6.xml"/><Relationship Id="rId12" Type="http://schemas.openxmlformats.org/officeDocument/2006/relationships/slideLayout" Target="../slideLayouts/slideLayout115.xml"/><Relationship Id="rId23" Type="http://schemas.openxmlformats.org/officeDocument/2006/relationships/slideLayout" Target="../slideLayouts/slideLayout126.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5" Type="http://schemas.openxmlformats.org/officeDocument/2006/relationships/slideLayout" Target="../slideLayouts/slideLayout108.xml"/><Relationship Id="rId19" Type="http://schemas.openxmlformats.org/officeDocument/2006/relationships/slideLayout" Target="../slideLayouts/slideLayout122.xml"/><Relationship Id="rId6" Type="http://schemas.openxmlformats.org/officeDocument/2006/relationships/slideLayout" Target="../slideLayouts/slideLayout109.xml"/><Relationship Id="rId18" Type="http://schemas.openxmlformats.org/officeDocument/2006/relationships/slideLayout" Target="../slideLayouts/slideLayout121.xml"/><Relationship Id="rId7" Type="http://schemas.openxmlformats.org/officeDocument/2006/relationships/slideLayout" Target="../slideLayouts/slideLayout110.xml"/><Relationship Id="rId8"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6.xml"/><Relationship Id="rId11" Type="http://schemas.openxmlformats.org/officeDocument/2006/relationships/slideLayout" Target="../slideLayouts/slideLayout137.xml"/><Relationship Id="rId22" Type="http://schemas.openxmlformats.org/officeDocument/2006/relationships/slideLayout" Target="../slideLayouts/slideLayout148.xml"/><Relationship Id="rId10" Type="http://schemas.openxmlformats.org/officeDocument/2006/relationships/slideLayout" Target="../slideLayouts/slideLayout136.xml"/><Relationship Id="rId21" Type="http://schemas.openxmlformats.org/officeDocument/2006/relationships/slideLayout" Target="../slideLayouts/slideLayout147.xml"/><Relationship Id="rId13" Type="http://schemas.openxmlformats.org/officeDocument/2006/relationships/slideLayout" Target="../slideLayouts/slideLayout139.xml"/><Relationship Id="rId24" Type="http://schemas.openxmlformats.org/officeDocument/2006/relationships/theme" Target="../theme/theme2.xml"/><Relationship Id="rId12" Type="http://schemas.openxmlformats.org/officeDocument/2006/relationships/slideLayout" Target="../slideLayouts/slideLayout138.xml"/><Relationship Id="rId23" Type="http://schemas.openxmlformats.org/officeDocument/2006/relationships/slideLayout" Target="../slideLayouts/slideLayout149.xml"/><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5" Type="http://schemas.openxmlformats.org/officeDocument/2006/relationships/slideLayout" Target="../slideLayouts/slideLayout141.xml"/><Relationship Id="rId14" Type="http://schemas.openxmlformats.org/officeDocument/2006/relationships/slideLayout" Target="../slideLayouts/slideLayout140.xml"/><Relationship Id="rId17" Type="http://schemas.openxmlformats.org/officeDocument/2006/relationships/slideLayout" Target="../slideLayouts/slideLayout143.xml"/><Relationship Id="rId16" Type="http://schemas.openxmlformats.org/officeDocument/2006/relationships/slideLayout" Target="../slideLayouts/slideLayout142.xml"/><Relationship Id="rId5" Type="http://schemas.openxmlformats.org/officeDocument/2006/relationships/slideLayout" Target="../slideLayouts/slideLayout131.xml"/><Relationship Id="rId19" Type="http://schemas.openxmlformats.org/officeDocument/2006/relationships/slideLayout" Target="../slideLayouts/slideLayout145.xml"/><Relationship Id="rId6" Type="http://schemas.openxmlformats.org/officeDocument/2006/relationships/slideLayout" Target="../slideLayouts/slideLayout132.xml"/><Relationship Id="rId18" Type="http://schemas.openxmlformats.org/officeDocument/2006/relationships/slideLayout" Target="../slideLayouts/slideLayout144.xml"/><Relationship Id="rId7" Type="http://schemas.openxmlformats.org/officeDocument/2006/relationships/slideLayout" Target="../slideLayouts/slideLayout133.xml"/><Relationship Id="rId8"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9.xml"/><Relationship Id="rId11" Type="http://schemas.openxmlformats.org/officeDocument/2006/relationships/slideLayout" Target="../slideLayouts/slideLayout160.xml"/><Relationship Id="rId22" Type="http://schemas.openxmlformats.org/officeDocument/2006/relationships/slideLayout" Target="../slideLayouts/slideLayout171.xml"/><Relationship Id="rId10" Type="http://schemas.openxmlformats.org/officeDocument/2006/relationships/slideLayout" Target="../slideLayouts/slideLayout159.xml"/><Relationship Id="rId21" Type="http://schemas.openxmlformats.org/officeDocument/2006/relationships/slideLayout" Target="../slideLayouts/slideLayout170.xml"/><Relationship Id="rId13" Type="http://schemas.openxmlformats.org/officeDocument/2006/relationships/slideLayout" Target="../slideLayouts/slideLayout162.xml"/><Relationship Id="rId24" Type="http://schemas.openxmlformats.org/officeDocument/2006/relationships/theme" Target="../theme/theme9.xml"/><Relationship Id="rId12" Type="http://schemas.openxmlformats.org/officeDocument/2006/relationships/slideLayout" Target="../slideLayouts/slideLayout161.xml"/><Relationship Id="rId23" Type="http://schemas.openxmlformats.org/officeDocument/2006/relationships/slideLayout" Target="../slideLayouts/slideLayout172.xml"/><Relationship Id="rId1" Type="http://schemas.openxmlformats.org/officeDocument/2006/relationships/slideLayout" Target="../slideLayouts/slideLayout150.xml"/><Relationship Id="rId2" Type="http://schemas.openxmlformats.org/officeDocument/2006/relationships/slideLayout" Target="../slideLayouts/slideLayout151.xml"/><Relationship Id="rId3" Type="http://schemas.openxmlformats.org/officeDocument/2006/relationships/slideLayout" Target="../slideLayouts/slideLayout152.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5" Type="http://schemas.openxmlformats.org/officeDocument/2006/relationships/slideLayout" Target="../slideLayouts/slideLayout164.xml"/><Relationship Id="rId14" Type="http://schemas.openxmlformats.org/officeDocument/2006/relationships/slideLayout" Target="../slideLayouts/slideLayout163.xml"/><Relationship Id="rId17" Type="http://schemas.openxmlformats.org/officeDocument/2006/relationships/slideLayout" Target="../slideLayouts/slideLayout166.xml"/><Relationship Id="rId16" Type="http://schemas.openxmlformats.org/officeDocument/2006/relationships/slideLayout" Target="../slideLayouts/slideLayout165.xml"/><Relationship Id="rId5" Type="http://schemas.openxmlformats.org/officeDocument/2006/relationships/slideLayout" Target="../slideLayouts/slideLayout154.xml"/><Relationship Id="rId19" Type="http://schemas.openxmlformats.org/officeDocument/2006/relationships/slideLayout" Target="../slideLayouts/slideLayout168.xml"/><Relationship Id="rId6" Type="http://schemas.openxmlformats.org/officeDocument/2006/relationships/slideLayout" Target="../slideLayouts/slideLayout155.xml"/><Relationship Id="rId18" Type="http://schemas.openxmlformats.org/officeDocument/2006/relationships/slideLayout" Target="../slideLayouts/slideLayout167.xml"/><Relationship Id="rId7" Type="http://schemas.openxmlformats.org/officeDocument/2006/relationships/slideLayout" Target="../slideLayouts/slideLayout156.xml"/><Relationship Id="rId8"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5" name="Shape 235"/>
        <p:cNvGrpSpPr/>
        <p:nvPr/>
      </p:nvGrpSpPr>
      <p:grpSpPr>
        <a:xfrm>
          <a:off x="0" y="0"/>
          <a:ext cx="0" cy="0"/>
          <a:chOff x="0" y="0"/>
          <a:chExt cx="0" cy="0"/>
        </a:xfrm>
      </p:grpSpPr>
      <p:sp>
        <p:nvSpPr>
          <p:cNvPr id="236" name="Google Shape;236;p37"/>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237" name="Google Shape;237;p37"/>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0" name="Shape 420"/>
        <p:cNvGrpSpPr/>
        <p:nvPr/>
      </p:nvGrpSpPr>
      <p:grpSpPr>
        <a:xfrm>
          <a:off x="0" y="0"/>
          <a:ext cx="0" cy="0"/>
          <a:chOff x="0" y="0"/>
          <a:chExt cx="0" cy="0"/>
        </a:xfrm>
      </p:grpSpPr>
      <p:sp>
        <p:nvSpPr>
          <p:cNvPr id="421" name="Google Shape;421;p6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422" name="Google Shape;422;p6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5" name="Shape 605"/>
        <p:cNvGrpSpPr/>
        <p:nvPr/>
      </p:nvGrpSpPr>
      <p:grpSpPr>
        <a:xfrm>
          <a:off x="0" y="0"/>
          <a:ext cx="0" cy="0"/>
          <a:chOff x="0" y="0"/>
          <a:chExt cx="0" cy="0"/>
        </a:xfrm>
      </p:grpSpPr>
      <p:sp>
        <p:nvSpPr>
          <p:cNvPr id="606" name="Google Shape;606;p85"/>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607" name="Google Shape;607;p85"/>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90" name="Shape 790"/>
        <p:cNvGrpSpPr/>
        <p:nvPr/>
      </p:nvGrpSpPr>
      <p:grpSpPr>
        <a:xfrm>
          <a:off x="0" y="0"/>
          <a:ext cx="0" cy="0"/>
          <a:chOff x="0" y="0"/>
          <a:chExt cx="0" cy="0"/>
        </a:xfrm>
      </p:grpSpPr>
      <p:sp>
        <p:nvSpPr>
          <p:cNvPr id="791" name="Google Shape;791;p109"/>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792" name="Google Shape;792;p109"/>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75" name="Shape 975"/>
        <p:cNvGrpSpPr/>
        <p:nvPr/>
      </p:nvGrpSpPr>
      <p:grpSpPr>
        <a:xfrm>
          <a:off x="0" y="0"/>
          <a:ext cx="0" cy="0"/>
          <a:chOff x="0" y="0"/>
          <a:chExt cx="0" cy="0"/>
        </a:xfrm>
      </p:grpSpPr>
      <p:sp>
        <p:nvSpPr>
          <p:cNvPr id="976" name="Google Shape;976;p13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977" name="Google Shape;977;p13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60" name="Shape 1160"/>
        <p:cNvGrpSpPr/>
        <p:nvPr/>
      </p:nvGrpSpPr>
      <p:grpSpPr>
        <a:xfrm>
          <a:off x="0" y="0"/>
          <a:ext cx="0" cy="0"/>
          <a:chOff x="0" y="0"/>
          <a:chExt cx="0" cy="0"/>
        </a:xfrm>
      </p:grpSpPr>
      <p:sp>
        <p:nvSpPr>
          <p:cNvPr id="1161" name="Google Shape;1161;p157"/>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1162" name="Google Shape;1162;p157"/>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4.jpg"/><Relationship Id="rId5" Type="http://schemas.openxmlformats.org/officeDocument/2006/relationships/image" Target="../media/image1.jpg"/><Relationship Id="rId6" Type="http://schemas.openxmlformats.org/officeDocument/2006/relationships/image" Target="../media/image8.png"/><Relationship Id="rId7" Type="http://schemas.openxmlformats.org/officeDocument/2006/relationships/image" Target="../media/image32.jp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8.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9.xml"/><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hyperlink" Target="https://github.com/htmw/2025Su-ByteSquad"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xml"/><Relationship Id="rId3" Type="http://schemas.openxmlformats.org/officeDocument/2006/relationships/image" Target="../media/image28.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grpSp>
        <p:nvGrpSpPr>
          <p:cNvPr id="1349" name="Google Shape;1349;p181"/>
          <p:cNvGrpSpPr/>
          <p:nvPr/>
        </p:nvGrpSpPr>
        <p:grpSpPr>
          <a:xfrm>
            <a:off x="4724450" y="3351325"/>
            <a:ext cx="4323250" cy="2122250"/>
            <a:chOff x="4482575" y="2774525"/>
            <a:chExt cx="4323250" cy="2122250"/>
          </a:xfrm>
        </p:grpSpPr>
        <p:sp>
          <p:nvSpPr>
            <p:cNvPr id="1350" name="Google Shape;1350;p181"/>
            <p:cNvSpPr/>
            <p:nvPr/>
          </p:nvSpPr>
          <p:spPr>
            <a:xfrm>
              <a:off x="4482575" y="3839500"/>
              <a:ext cx="898975" cy="653350"/>
            </a:xfrm>
            <a:custGeom>
              <a:rect b="b" l="l" r="r" t="t"/>
              <a:pathLst>
                <a:path extrusionOk="0" h="26134" w="35959">
                  <a:moveTo>
                    <a:pt x="17148" y="18042"/>
                  </a:moveTo>
                  <a:cubicBezTo>
                    <a:pt x="19515" y="18994"/>
                    <a:pt x="20697" y="21045"/>
                    <a:pt x="22640" y="22340"/>
                  </a:cubicBezTo>
                  <a:cubicBezTo>
                    <a:pt x="22641" y="22340"/>
                    <a:pt x="30350" y="26134"/>
                    <a:pt x="30350" y="26134"/>
                  </a:cubicBezTo>
                  <a:lnTo>
                    <a:pt x="35959" y="14737"/>
                  </a:lnTo>
                  <a:lnTo>
                    <a:pt x="28249" y="10942"/>
                  </a:lnTo>
                  <a:cubicBezTo>
                    <a:pt x="26038" y="10193"/>
                    <a:pt x="23689" y="10508"/>
                    <a:pt x="21494" y="9214"/>
                  </a:cubicBezTo>
                  <a:cubicBezTo>
                    <a:pt x="19127" y="8262"/>
                    <a:pt x="17945" y="6211"/>
                    <a:pt x="16001" y="4916"/>
                  </a:cubicBezTo>
                  <a:cubicBezTo>
                    <a:pt x="16001" y="4916"/>
                    <a:pt x="7227" y="598"/>
                    <a:pt x="7227" y="598"/>
                  </a:cubicBezTo>
                  <a:cubicBezTo>
                    <a:pt x="5368" y="0"/>
                    <a:pt x="1" y="10884"/>
                    <a:pt x="1619" y="11996"/>
                  </a:cubicBezTo>
                  <a:cubicBezTo>
                    <a:pt x="1619" y="11996"/>
                    <a:pt x="10393" y="16314"/>
                    <a:pt x="10393" y="16314"/>
                  </a:cubicBezTo>
                  <a:cubicBezTo>
                    <a:pt x="12604" y="17063"/>
                    <a:pt x="14952" y="16748"/>
                    <a:pt x="17148" y="1804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81"/>
            <p:cNvSpPr/>
            <p:nvPr/>
          </p:nvSpPr>
          <p:spPr>
            <a:xfrm>
              <a:off x="4563700" y="3879275"/>
              <a:ext cx="234575" cy="326600"/>
            </a:xfrm>
            <a:custGeom>
              <a:rect b="b" l="l" r="r" t="t"/>
              <a:pathLst>
                <a:path extrusionOk="0" h="13064" w="9383">
                  <a:moveTo>
                    <a:pt x="3775" y="13063"/>
                  </a:moveTo>
                  <a:cubicBezTo>
                    <a:pt x="2161" y="11952"/>
                    <a:pt x="7518" y="1064"/>
                    <a:pt x="9383" y="1666"/>
                  </a:cubicBezTo>
                  <a:lnTo>
                    <a:pt x="7223" y="602"/>
                  </a:lnTo>
                  <a:cubicBezTo>
                    <a:pt x="5358" y="1"/>
                    <a:pt x="0" y="10889"/>
                    <a:pt x="1614" y="1199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81"/>
            <p:cNvSpPr/>
            <p:nvPr/>
          </p:nvSpPr>
          <p:spPr>
            <a:xfrm>
              <a:off x="5065000" y="4125950"/>
              <a:ext cx="234600" cy="326575"/>
            </a:xfrm>
            <a:custGeom>
              <a:rect b="b" l="l" r="r" t="t"/>
              <a:pathLst>
                <a:path extrusionOk="0" h="13063" w="9384">
                  <a:moveTo>
                    <a:pt x="3776" y="13062"/>
                  </a:moveTo>
                  <a:cubicBezTo>
                    <a:pt x="2161" y="11951"/>
                    <a:pt x="7520" y="1064"/>
                    <a:pt x="9383" y="1665"/>
                  </a:cubicBezTo>
                  <a:lnTo>
                    <a:pt x="7223" y="602"/>
                  </a:lnTo>
                  <a:cubicBezTo>
                    <a:pt x="5358" y="0"/>
                    <a:pt x="0" y="10890"/>
                    <a:pt x="1614" y="12000"/>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81"/>
            <p:cNvSpPr/>
            <p:nvPr/>
          </p:nvSpPr>
          <p:spPr>
            <a:xfrm>
              <a:off x="5200975" y="4192850"/>
              <a:ext cx="220925" cy="315025"/>
            </a:xfrm>
            <a:custGeom>
              <a:rect b="b" l="l" r="r" t="t"/>
              <a:pathLst>
                <a:path extrusionOk="0" h="12601" w="8837">
                  <a:moveTo>
                    <a:pt x="1614" y="12000"/>
                  </a:moveTo>
                  <a:cubicBezTo>
                    <a:pt x="0" y="10889"/>
                    <a:pt x="5358" y="0"/>
                    <a:pt x="7223" y="603"/>
                  </a:cubicBezTo>
                  <a:cubicBezTo>
                    <a:pt x="8836" y="1714"/>
                    <a:pt x="3478" y="12601"/>
                    <a:pt x="1614" y="1200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81"/>
            <p:cNvSpPr/>
            <p:nvPr/>
          </p:nvSpPr>
          <p:spPr>
            <a:xfrm>
              <a:off x="8057700" y="2774525"/>
              <a:ext cx="748125" cy="870450"/>
            </a:xfrm>
            <a:custGeom>
              <a:rect b="b" l="l" r="r" t="t"/>
              <a:pathLst>
                <a:path extrusionOk="0" h="34818" w="29925">
                  <a:moveTo>
                    <a:pt x="10174" y="15721"/>
                  </a:moveTo>
                  <a:cubicBezTo>
                    <a:pt x="8842" y="17896"/>
                    <a:pt x="6623" y="18720"/>
                    <a:pt x="5022" y="20421"/>
                  </a:cubicBezTo>
                  <a:cubicBezTo>
                    <a:pt x="5023" y="20421"/>
                    <a:pt x="0" y="27393"/>
                    <a:pt x="0" y="27393"/>
                  </a:cubicBezTo>
                  <a:lnTo>
                    <a:pt x="10305" y="34818"/>
                  </a:lnTo>
                  <a:lnTo>
                    <a:pt x="15328" y="27846"/>
                  </a:lnTo>
                  <a:cubicBezTo>
                    <a:pt x="16435" y="25793"/>
                    <a:pt x="16516" y="23423"/>
                    <a:pt x="18157" y="21473"/>
                  </a:cubicBezTo>
                  <a:cubicBezTo>
                    <a:pt x="19488" y="19297"/>
                    <a:pt x="21708" y="18473"/>
                    <a:pt x="23308" y="16772"/>
                  </a:cubicBezTo>
                  <a:cubicBezTo>
                    <a:pt x="23308" y="16772"/>
                    <a:pt x="29025" y="8838"/>
                    <a:pt x="29025" y="8838"/>
                  </a:cubicBezTo>
                  <a:cubicBezTo>
                    <a:pt x="29924" y="7104"/>
                    <a:pt x="20085" y="0"/>
                    <a:pt x="18719" y="1413"/>
                  </a:cubicBezTo>
                  <a:cubicBezTo>
                    <a:pt x="18719" y="1413"/>
                    <a:pt x="13002" y="9347"/>
                    <a:pt x="13002" y="9347"/>
                  </a:cubicBezTo>
                  <a:cubicBezTo>
                    <a:pt x="11894" y="11402"/>
                    <a:pt x="11815" y="13770"/>
                    <a:pt x="10174" y="1572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81"/>
            <p:cNvSpPr/>
            <p:nvPr/>
          </p:nvSpPr>
          <p:spPr>
            <a:xfrm>
              <a:off x="8437675" y="2847875"/>
              <a:ext cx="315450" cy="269700"/>
            </a:xfrm>
            <a:custGeom>
              <a:rect b="b" l="l" r="r" t="t"/>
              <a:pathLst>
                <a:path extrusionOk="0" h="10788" w="12618">
                  <a:moveTo>
                    <a:pt x="1" y="3363"/>
                  </a:moveTo>
                  <a:cubicBezTo>
                    <a:pt x="1365" y="1956"/>
                    <a:pt x="11209" y="9050"/>
                    <a:pt x="10306" y="10787"/>
                  </a:cubicBezTo>
                  <a:lnTo>
                    <a:pt x="11714" y="8834"/>
                  </a:lnTo>
                  <a:cubicBezTo>
                    <a:pt x="12617" y="7096"/>
                    <a:pt x="2772" y="0"/>
                    <a:pt x="1409" y="140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81"/>
            <p:cNvSpPr/>
            <p:nvPr/>
          </p:nvSpPr>
          <p:spPr>
            <a:xfrm>
              <a:off x="8111050" y="3301175"/>
              <a:ext cx="315475" cy="269700"/>
            </a:xfrm>
            <a:custGeom>
              <a:rect b="b" l="l" r="r" t="t"/>
              <a:pathLst>
                <a:path extrusionOk="0" h="10788" w="12619">
                  <a:moveTo>
                    <a:pt x="1" y="3363"/>
                  </a:moveTo>
                  <a:cubicBezTo>
                    <a:pt x="1366" y="1956"/>
                    <a:pt x="11211" y="9050"/>
                    <a:pt x="10307" y="10788"/>
                  </a:cubicBezTo>
                  <a:lnTo>
                    <a:pt x="11714" y="8834"/>
                  </a:lnTo>
                  <a:cubicBezTo>
                    <a:pt x="12619" y="7095"/>
                    <a:pt x="2772" y="1"/>
                    <a:pt x="1409" y="140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81"/>
            <p:cNvSpPr/>
            <p:nvPr/>
          </p:nvSpPr>
          <p:spPr>
            <a:xfrm>
              <a:off x="8035100" y="3424150"/>
              <a:ext cx="302825" cy="256000"/>
            </a:xfrm>
            <a:custGeom>
              <a:rect b="b" l="l" r="r" t="t"/>
              <a:pathLst>
                <a:path extrusionOk="0" h="10240" w="12113">
                  <a:moveTo>
                    <a:pt x="904" y="1408"/>
                  </a:moveTo>
                  <a:cubicBezTo>
                    <a:pt x="2268" y="1"/>
                    <a:pt x="12113" y="7095"/>
                    <a:pt x="11209" y="8833"/>
                  </a:cubicBezTo>
                  <a:cubicBezTo>
                    <a:pt x="9846" y="10240"/>
                    <a:pt x="1" y="3147"/>
                    <a:pt x="904" y="14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81"/>
            <p:cNvSpPr/>
            <p:nvPr/>
          </p:nvSpPr>
          <p:spPr>
            <a:xfrm>
              <a:off x="5311425" y="3261825"/>
              <a:ext cx="2871500" cy="1634950"/>
            </a:xfrm>
            <a:custGeom>
              <a:rect b="b" l="l" r="r" t="t"/>
              <a:pathLst>
                <a:path extrusionOk="0" fill="none" h="65398" w="114860">
                  <a:moveTo>
                    <a:pt x="0" y="43541"/>
                  </a:moveTo>
                  <a:cubicBezTo>
                    <a:pt x="44419" y="65398"/>
                    <a:pt x="87709" y="60163"/>
                    <a:pt x="98412" y="38409"/>
                  </a:cubicBezTo>
                  <a:cubicBezTo>
                    <a:pt x="109117" y="16654"/>
                    <a:pt x="68059" y="0"/>
                    <a:pt x="56980" y="16450"/>
                  </a:cubicBezTo>
                  <a:cubicBezTo>
                    <a:pt x="43833" y="35972"/>
                    <a:pt x="92518" y="47665"/>
                    <a:pt x="114859" y="11109"/>
                  </a:cubicBezTo>
                </a:path>
              </a:pathLst>
            </a:custGeom>
            <a:noFill/>
            <a:ln cap="rnd" cmpd="sng" w="200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181"/>
          <p:cNvSpPr txBox="1"/>
          <p:nvPr>
            <p:ph type="ctrTitle"/>
          </p:nvPr>
        </p:nvSpPr>
        <p:spPr>
          <a:xfrm>
            <a:off x="715125" y="1165000"/>
            <a:ext cx="7713600" cy="23004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9400">
                <a:solidFill>
                  <a:schemeClr val="lt2"/>
                </a:solidFill>
              </a:rPr>
              <a:t>Gymnetics</a:t>
            </a:r>
            <a:br>
              <a:rPr lang="en" sz="6100"/>
            </a:br>
            <a:r>
              <a:rPr lang="en" sz="5000"/>
              <a:t>Sprint 1</a:t>
            </a:r>
            <a:endParaRPr sz="5000"/>
          </a:p>
        </p:txBody>
      </p:sp>
      <p:sp>
        <p:nvSpPr>
          <p:cNvPr id="1360" name="Google Shape;1360;p181"/>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Byte Squad</a:t>
            </a:r>
            <a:endParaRPr/>
          </a:p>
        </p:txBody>
      </p:sp>
      <p:grpSp>
        <p:nvGrpSpPr>
          <p:cNvPr id="1361" name="Google Shape;1361;p181"/>
          <p:cNvGrpSpPr/>
          <p:nvPr/>
        </p:nvGrpSpPr>
        <p:grpSpPr>
          <a:xfrm flipH="1" rot="-5190866">
            <a:off x="1105994" y="4165564"/>
            <a:ext cx="827991" cy="710685"/>
            <a:chOff x="3122700" y="481200"/>
            <a:chExt cx="827950" cy="710650"/>
          </a:xfrm>
        </p:grpSpPr>
        <p:sp>
          <p:nvSpPr>
            <p:cNvPr id="1362" name="Google Shape;1362;p181"/>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81"/>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4" name="Google Shape;1364;p181" title="Gymnetics.png"/>
          <p:cNvPicPr preferRelativeResize="0"/>
          <p:nvPr/>
        </p:nvPicPr>
        <p:blipFill rotWithShape="1">
          <a:blip r:embed="rId3">
            <a:alphaModFix/>
          </a:blip>
          <a:srcRect b="0" l="0" r="0" t="0"/>
          <a:stretch/>
        </p:blipFill>
        <p:spPr>
          <a:xfrm>
            <a:off x="7837423" y="0"/>
            <a:ext cx="1306576" cy="1165000"/>
          </a:xfrm>
          <a:prstGeom prst="rect">
            <a:avLst/>
          </a:prstGeom>
          <a:noFill/>
          <a:ln>
            <a:noFill/>
          </a:ln>
        </p:spPr>
      </p:pic>
      <p:grpSp>
        <p:nvGrpSpPr>
          <p:cNvPr id="1365" name="Google Shape;1365;p181"/>
          <p:cNvGrpSpPr/>
          <p:nvPr/>
        </p:nvGrpSpPr>
        <p:grpSpPr>
          <a:xfrm flipH="1" rot="485327">
            <a:off x="6631205" y="100466"/>
            <a:ext cx="827907" cy="710613"/>
            <a:chOff x="3122700" y="481200"/>
            <a:chExt cx="827950" cy="710650"/>
          </a:xfrm>
        </p:grpSpPr>
        <p:sp>
          <p:nvSpPr>
            <p:cNvPr id="1366" name="Google Shape;1366;p181"/>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81"/>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90"/>
          <p:cNvSpPr txBox="1"/>
          <p:nvPr>
            <p:ph type="title"/>
          </p:nvPr>
        </p:nvSpPr>
        <p:spPr>
          <a:xfrm>
            <a:off x="719988"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 Diagram</a:t>
            </a:r>
            <a:endParaRPr/>
          </a:p>
        </p:txBody>
      </p:sp>
      <p:pic>
        <p:nvPicPr>
          <p:cNvPr id="1521" name="Google Shape;1521;p190" title="Gymnetics.png"/>
          <p:cNvPicPr preferRelativeResize="0"/>
          <p:nvPr/>
        </p:nvPicPr>
        <p:blipFill>
          <a:blip r:embed="rId3">
            <a:alphaModFix/>
          </a:blip>
          <a:stretch>
            <a:fillRect/>
          </a:stretch>
        </p:blipFill>
        <p:spPr>
          <a:xfrm>
            <a:off x="7906425" y="43998"/>
            <a:ext cx="1237575" cy="1118432"/>
          </a:xfrm>
          <a:prstGeom prst="rect">
            <a:avLst/>
          </a:prstGeom>
          <a:noFill/>
          <a:ln>
            <a:noFill/>
          </a:ln>
        </p:spPr>
      </p:pic>
      <p:pic>
        <p:nvPicPr>
          <p:cNvPr id="1522" name="Google Shape;1522;p190"/>
          <p:cNvPicPr preferRelativeResize="0"/>
          <p:nvPr/>
        </p:nvPicPr>
        <p:blipFill>
          <a:blip r:embed="rId4">
            <a:alphaModFix/>
          </a:blip>
          <a:stretch>
            <a:fillRect/>
          </a:stretch>
        </p:blipFill>
        <p:spPr>
          <a:xfrm>
            <a:off x="1004175" y="1092425"/>
            <a:ext cx="679347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State Diagram</a:t>
            </a:r>
            <a:endParaRPr/>
          </a:p>
        </p:txBody>
      </p:sp>
      <p:grpSp>
        <p:nvGrpSpPr>
          <p:cNvPr id="1528" name="Google Shape;1528;p191"/>
          <p:cNvGrpSpPr/>
          <p:nvPr/>
        </p:nvGrpSpPr>
        <p:grpSpPr>
          <a:xfrm>
            <a:off x="-625550" y="126575"/>
            <a:ext cx="1551350" cy="1342825"/>
            <a:chOff x="305350" y="253700"/>
            <a:chExt cx="1551350" cy="1342825"/>
          </a:xfrm>
        </p:grpSpPr>
        <p:sp>
          <p:nvSpPr>
            <p:cNvPr id="1529" name="Google Shape;1529;p191"/>
            <p:cNvSpPr/>
            <p:nvPr/>
          </p:nvSpPr>
          <p:spPr>
            <a:xfrm>
              <a:off x="305350" y="743175"/>
              <a:ext cx="721625" cy="853350"/>
            </a:xfrm>
            <a:custGeom>
              <a:rect b="b" l="l" r="r" t="t"/>
              <a:pathLst>
                <a:path extrusionOk="0" h="34134" w="28865">
                  <a:moveTo>
                    <a:pt x="22788" y="30913"/>
                  </a:moveTo>
                  <a:lnTo>
                    <a:pt x="24099" y="30157"/>
                  </a:lnTo>
                  <a:lnTo>
                    <a:pt x="24028" y="30034"/>
                  </a:lnTo>
                  <a:cubicBezTo>
                    <a:pt x="28463" y="26270"/>
                    <a:pt x="28864" y="18121"/>
                    <a:pt x="24708" y="10924"/>
                  </a:cubicBezTo>
                  <a:cubicBezTo>
                    <a:pt x="20554" y="3727"/>
                    <a:pt x="13296" y="1"/>
                    <a:pt x="7820" y="1960"/>
                  </a:cubicBezTo>
                  <a:lnTo>
                    <a:pt x="7753" y="1845"/>
                  </a:lnTo>
                  <a:lnTo>
                    <a:pt x="6698" y="2456"/>
                  </a:lnTo>
                  <a:cubicBezTo>
                    <a:pt x="6611" y="2501"/>
                    <a:pt x="6523" y="2545"/>
                    <a:pt x="6437" y="2593"/>
                  </a:cubicBezTo>
                  <a:cubicBezTo>
                    <a:pt x="862" y="5814"/>
                    <a:pt x="0" y="14763"/>
                    <a:pt x="4516" y="22584"/>
                  </a:cubicBezTo>
                  <a:cubicBezTo>
                    <a:pt x="9031" y="30403"/>
                    <a:pt x="17212" y="34133"/>
                    <a:pt x="22788" y="309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1"/>
            <p:cNvSpPr/>
            <p:nvPr/>
          </p:nvSpPr>
          <p:spPr>
            <a:xfrm>
              <a:off x="346775" y="703625"/>
              <a:ext cx="730600" cy="868975"/>
            </a:xfrm>
            <a:custGeom>
              <a:rect b="b" l="l" r="r" t="t"/>
              <a:pathLst>
                <a:path extrusionOk="0" h="34759" w="29224">
                  <a:moveTo>
                    <a:pt x="4515" y="23208"/>
                  </a:moveTo>
                  <a:cubicBezTo>
                    <a:pt x="0" y="15388"/>
                    <a:pt x="860" y="6438"/>
                    <a:pt x="6437" y="3219"/>
                  </a:cubicBezTo>
                  <a:cubicBezTo>
                    <a:pt x="12013" y="0"/>
                    <a:pt x="20193" y="3730"/>
                    <a:pt x="24708" y="11550"/>
                  </a:cubicBezTo>
                  <a:cubicBezTo>
                    <a:pt x="29223" y="19371"/>
                    <a:pt x="28363" y="28320"/>
                    <a:pt x="22787" y="31539"/>
                  </a:cubicBezTo>
                  <a:cubicBezTo>
                    <a:pt x="17212" y="34758"/>
                    <a:pt x="9030" y="31029"/>
                    <a:pt x="4515" y="232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91"/>
            <p:cNvSpPr/>
            <p:nvPr/>
          </p:nvSpPr>
          <p:spPr>
            <a:xfrm>
              <a:off x="580850" y="1000550"/>
              <a:ext cx="250425" cy="275000"/>
            </a:xfrm>
            <a:custGeom>
              <a:rect b="b" l="l" r="r" t="t"/>
              <a:pathLst>
                <a:path extrusionOk="0" h="11000" w="10017">
                  <a:moveTo>
                    <a:pt x="3911" y="1"/>
                  </a:moveTo>
                  <a:cubicBezTo>
                    <a:pt x="3345" y="1"/>
                    <a:pt x="2801" y="134"/>
                    <a:pt x="2313" y="416"/>
                  </a:cubicBezTo>
                  <a:cubicBezTo>
                    <a:pt x="310" y="1573"/>
                    <a:pt x="1" y="4787"/>
                    <a:pt x="1623" y="7594"/>
                  </a:cubicBezTo>
                  <a:cubicBezTo>
                    <a:pt x="2402" y="8943"/>
                    <a:pt x="3530" y="10015"/>
                    <a:pt x="4761" y="10576"/>
                  </a:cubicBezTo>
                  <a:cubicBezTo>
                    <a:pt x="5379" y="10858"/>
                    <a:pt x="5998" y="10999"/>
                    <a:pt x="6583" y="10999"/>
                  </a:cubicBezTo>
                  <a:cubicBezTo>
                    <a:pt x="7161" y="10999"/>
                    <a:pt x="7706" y="10862"/>
                    <a:pt x="8183" y="10586"/>
                  </a:cubicBezTo>
                  <a:cubicBezTo>
                    <a:pt x="9146" y="10031"/>
                    <a:pt x="9758" y="8963"/>
                    <a:pt x="9887" y="7617"/>
                  </a:cubicBezTo>
                  <a:cubicBezTo>
                    <a:pt x="10017" y="6271"/>
                    <a:pt x="9652" y="4757"/>
                    <a:pt x="8873" y="3408"/>
                  </a:cubicBezTo>
                  <a:cubicBezTo>
                    <a:pt x="7648" y="1284"/>
                    <a:pt x="5669" y="1"/>
                    <a:pt x="39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1"/>
            <p:cNvSpPr/>
            <p:nvPr/>
          </p:nvSpPr>
          <p:spPr>
            <a:xfrm>
              <a:off x="648250" y="1062175"/>
              <a:ext cx="127675" cy="151850"/>
            </a:xfrm>
            <a:custGeom>
              <a:rect b="b" l="l" r="r" t="t"/>
              <a:pathLst>
                <a:path extrusionOk="0" h="6074" w="5107">
                  <a:moveTo>
                    <a:pt x="789" y="4055"/>
                  </a:moveTo>
                  <a:cubicBezTo>
                    <a:pt x="0" y="2689"/>
                    <a:pt x="150" y="1125"/>
                    <a:pt x="1125" y="564"/>
                  </a:cubicBezTo>
                  <a:cubicBezTo>
                    <a:pt x="2098" y="1"/>
                    <a:pt x="3528" y="653"/>
                    <a:pt x="4317" y="2019"/>
                  </a:cubicBezTo>
                  <a:cubicBezTo>
                    <a:pt x="5107" y="3386"/>
                    <a:pt x="4955" y="4949"/>
                    <a:pt x="3982" y="5511"/>
                  </a:cubicBezTo>
                  <a:cubicBezTo>
                    <a:pt x="3007" y="6074"/>
                    <a:pt x="1577" y="5422"/>
                    <a:pt x="789" y="40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1"/>
            <p:cNvSpPr/>
            <p:nvPr/>
          </p:nvSpPr>
          <p:spPr>
            <a:xfrm>
              <a:off x="676350" y="672825"/>
              <a:ext cx="770175" cy="527125"/>
            </a:xfrm>
            <a:custGeom>
              <a:rect b="b" l="l" r="r" t="t"/>
              <a:pathLst>
                <a:path extrusionOk="0" h="21085" w="30807">
                  <a:moveTo>
                    <a:pt x="1" y="16138"/>
                  </a:moveTo>
                  <a:lnTo>
                    <a:pt x="27951" y="1"/>
                  </a:lnTo>
                  <a:lnTo>
                    <a:pt x="30806" y="4950"/>
                  </a:lnTo>
                  <a:lnTo>
                    <a:pt x="2858" y="2108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1"/>
            <p:cNvSpPr/>
            <p:nvPr/>
          </p:nvSpPr>
          <p:spPr>
            <a:xfrm>
              <a:off x="1058775" y="326700"/>
              <a:ext cx="712450" cy="834800"/>
            </a:xfrm>
            <a:custGeom>
              <a:rect b="b" l="l" r="r" t="t"/>
              <a:pathLst>
                <a:path extrusionOk="0" h="33392" w="28498">
                  <a:moveTo>
                    <a:pt x="22787" y="30173"/>
                  </a:moveTo>
                  <a:lnTo>
                    <a:pt x="25480" y="28619"/>
                  </a:lnTo>
                  <a:lnTo>
                    <a:pt x="25184" y="28106"/>
                  </a:lnTo>
                  <a:cubicBezTo>
                    <a:pt x="28497" y="23988"/>
                    <a:pt x="28469" y="16696"/>
                    <a:pt x="24709" y="10184"/>
                  </a:cubicBezTo>
                  <a:cubicBezTo>
                    <a:pt x="20949" y="3672"/>
                    <a:pt x="14649" y="1"/>
                    <a:pt x="9427" y="812"/>
                  </a:cubicBezTo>
                  <a:lnTo>
                    <a:pt x="9130" y="299"/>
                  </a:lnTo>
                  <a:lnTo>
                    <a:pt x="6437" y="1853"/>
                  </a:lnTo>
                  <a:cubicBezTo>
                    <a:pt x="861" y="5072"/>
                    <a:pt x="1" y="14021"/>
                    <a:pt x="4516" y="21842"/>
                  </a:cubicBezTo>
                  <a:cubicBezTo>
                    <a:pt x="9031" y="29663"/>
                    <a:pt x="17212" y="33392"/>
                    <a:pt x="22787" y="301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1"/>
            <p:cNvSpPr/>
            <p:nvPr/>
          </p:nvSpPr>
          <p:spPr>
            <a:xfrm>
              <a:off x="1126075" y="253700"/>
              <a:ext cx="730625" cy="868950"/>
            </a:xfrm>
            <a:custGeom>
              <a:rect b="b" l="l" r="r" t="t"/>
              <a:pathLst>
                <a:path extrusionOk="0" h="34758" w="29225">
                  <a:moveTo>
                    <a:pt x="4516" y="23208"/>
                  </a:moveTo>
                  <a:cubicBezTo>
                    <a:pt x="1" y="15387"/>
                    <a:pt x="861" y="6438"/>
                    <a:pt x="6438" y="3219"/>
                  </a:cubicBezTo>
                  <a:cubicBezTo>
                    <a:pt x="12014" y="0"/>
                    <a:pt x="20194" y="3729"/>
                    <a:pt x="24709" y="11550"/>
                  </a:cubicBezTo>
                  <a:cubicBezTo>
                    <a:pt x="29224" y="19369"/>
                    <a:pt x="28364" y="28320"/>
                    <a:pt x="22788" y="31539"/>
                  </a:cubicBezTo>
                  <a:cubicBezTo>
                    <a:pt x="17212" y="34758"/>
                    <a:pt x="9031" y="31028"/>
                    <a:pt x="4516" y="232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1"/>
            <p:cNvSpPr/>
            <p:nvPr/>
          </p:nvSpPr>
          <p:spPr>
            <a:xfrm>
              <a:off x="1206025" y="360425"/>
              <a:ext cx="574075" cy="672650"/>
            </a:xfrm>
            <a:custGeom>
              <a:rect b="b" l="l" r="r" t="t"/>
              <a:pathLst>
                <a:path extrusionOk="0" h="26906" w="22963">
                  <a:moveTo>
                    <a:pt x="18361" y="24312"/>
                  </a:moveTo>
                  <a:lnTo>
                    <a:pt x="20531" y="23058"/>
                  </a:lnTo>
                  <a:lnTo>
                    <a:pt x="20292" y="22645"/>
                  </a:lnTo>
                  <a:cubicBezTo>
                    <a:pt x="22962" y="19328"/>
                    <a:pt x="22938" y="13453"/>
                    <a:pt x="19910" y="8206"/>
                  </a:cubicBezTo>
                  <a:cubicBezTo>
                    <a:pt x="16880" y="2959"/>
                    <a:pt x="11803" y="0"/>
                    <a:pt x="7595" y="654"/>
                  </a:cubicBezTo>
                  <a:lnTo>
                    <a:pt x="7356" y="241"/>
                  </a:lnTo>
                  <a:lnTo>
                    <a:pt x="5187" y="1493"/>
                  </a:lnTo>
                  <a:cubicBezTo>
                    <a:pt x="694" y="4088"/>
                    <a:pt x="0" y="11298"/>
                    <a:pt x="3639" y="17599"/>
                  </a:cubicBezTo>
                  <a:cubicBezTo>
                    <a:pt x="7277" y="23900"/>
                    <a:pt x="13869" y="26905"/>
                    <a:pt x="18361" y="24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91"/>
            <p:cNvSpPr/>
            <p:nvPr/>
          </p:nvSpPr>
          <p:spPr>
            <a:xfrm>
              <a:off x="1260275" y="301600"/>
              <a:ext cx="588675" cy="700175"/>
            </a:xfrm>
            <a:custGeom>
              <a:rect b="b" l="l" r="r" t="t"/>
              <a:pathLst>
                <a:path extrusionOk="0" h="28007" w="23547">
                  <a:moveTo>
                    <a:pt x="3638" y="18699"/>
                  </a:moveTo>
                  <a:cubicBezTo>
                    <a:pt x="0" y="12398"/>
                    <a:pt x="693" y="5188"/>
                    <a:pt x="5186" y="2594"/>
                  </a:cubicBezTo>
                  <a:cubicBezTo>
                    <a:pt x="9679" y="0"/>
                    <a:pt x="16270" y="3004"/>
                    <a:pt x="19908" y="9306"/>
                  </a:cubicBezTo>
                  <a:cubicBezTo>
                    <a:pt x="23547" y="15607"/>
                    <a:pt x="22853" y="22818"/>
                    <a:pt x="18361" y="25411"/>
                  </a:cubicBezTo>
                  <a:cubicBezTo>
                    <a:pt x="13867" y="28007"/>
                    <a:pt x="7277" y="25001"/>
                    <a:pt x="3638" y="1869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91"/>
            <p:cNvSpPr/>
            <p:nvPr/>
          </p:nvSpPr>
          <p:spPr>
            <a:xfrm>
              <a:off x="1473500" y="589800"/>
              <a:ext cx="124325" cy="147775"/>
            </a:xfrm>
            <a:custGeom>
              <a:rect b="b" l="l" r="r" t="t"/>
              <a:pathLst>
                <a:path extrusionOk="0" h="5911" w="4973">
                  <a:moveTo>
                    <a:pt x="3982" y="5347"/>
                  </a:moveTo>
                  <a:lnTo>
                    <a:pt x="4672" y="4949"/>
                  </a:lnTo>
                  <a:lnTo>
                    <a:pt x="4559" y="4752"/>
                  </a:lnTo>
                  <a:cubicBezTo>
                    <a:pt x="4972" y="4011"/>
                    <a:pt x="4909" y="2878"/>
                    <a:pt x="4319" y="1856"/>
                  </a:cubicBezTo>
                  <a:cubicBezTo>
                    <a:pt x="3727" y="832"/>
                    <a:pt x="2778" y="210"/>
                    <a:pt x="1930" y="197"/>
                  </a:cubicBezTo>
                  <a:lnTo>
                    <a:pt x="1815" y="0"/>
                  </a:lnTo>
                  <a:lnTo>
                    <a:pt x="1125" y="400"/>
                  </a:lnTo>
                  <a:cubicBezTo>
                    <a:pt x="150" y="962"/>
                    <a:pt x="1" y="2525"/>
                    <a:pt x="789" y="3892"/>
                  </a:cubicBezTo>
                  <a:cubicBezTo>
                    <a:pt x="1579" y="5258"/>
                    <a:pt x="3008" y="5910"/>
                    <a:pt x="3982" y="53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1"/>
            <p:cNvSpPr/>
            <p:nvPr/>
          </p:nvSpPr>
          <p:spPr>
            <a:xfrm>
              <a:off x="1490750" y="575750"/>
              <a:ext cx="127700" cy="151875"/>
            </a:xfrm>
            <a:custGeom>
              <a:rect b="b" l="l" r="r" t="t"/>
              <a:pathLst>
                <a:path extrusionOk="0" h="6075" w="5108">
                  <a:moveTo>
                    <a:pt x="790" y="4055"/>
                  </a:moveTo>
                  <a:cubicBezTo>
                    <a:pt x="1" y="2689"/>
                    <a:pt x="152" y="1125"/>
                    <a:pt x="1125" y="562"/>
                  </a:cubicBezTo>
                  <a:cubicBezTo>
                    <a:pt x="2100" y="1"/>
                    <a:pt x="3530" y="651"/>
                    <a:pt x="4319" y="2018"/>
                  </a:cubicBezTo>
                  <a:cubicBezTo>
                    <a:pt x="5107" y="3384"/>
                    <a:pt x="4957" y="4948"/>
                    <a:pt x="3982" y="5511"/>
                  </a:cubicBezTo>
                  <a:cubicBezTo>
                    <a:pt x="3009" y="6074"/>
                    <a:pt x="1579" y="5422"/>
                    <a:pt x="790" y="40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0" name="Google Shape;1540;p191" title="Gymnetics.png"/>
          <p:cNvPicPr preferRelativeResize="0"/>
          <p:nvPr/>
        </p:nvPicPr>
        <p:blipFill>
          <a:blip r:embed="rId3">
            <a:alphaModFix/>
          </a:blip>
          <a:stretch>
            <a:fillRect/>
          </a:stretch>
        </p:blipFill>
        <p:spPr>
          <a:xfrm>
            <a:off x="8023982" y="-41100"/>
            <a:ext cx="1171618" cy="1058825"/>
          </a:xfrm>
          <a:prstGeom prst="rect">
            <a:avLst/>
          </a:prstGeom>
          <a:noFill/>
          <a:ln cap="flat" cmpd="sng" w="9525">
            <a:solidFill>
              <a:schemeClr val="lt1"/>
            </a:solidFill>
            <a:prstDash val="solid"/>
            <a:round/>
            <a:headEnd len="sm" w="sm" type="none"/>
            <a:tailEnd len="sm" w="sm" type="none"/>
          </a:ln>
        </p:spPr>
      </p:pic>
      <p:pic>
        <p:nvPicPr>
          <p:cNvPr id="1541" name="Google Shape;1541;p191" title="Data Flow Diagram Whiteboard in Dark Yellow Light Yellow Black Monochromatic Style.png"/>
          <p:cNvPicPr preferRelativeResize="0"/>
          <p:nvPr/>
        </p:nvPicPr>
        <p:blipFill>
          <a:blip r:embed="rId4">
            <a:alphaModFix/>
          </a:blip>
          <a:stretch>
            <a:fillRect/>
          </a:stretch>
        </p:blipFill>
        <p:spPr>
          <a:xfrm>
            <a:off x="311700" y="1017725"/>
            <a:ext cx="8520600" cy="4065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 Diagram</a:t>
            </a:r>
            <a:endParaRPr/>
          </a:p>
        </p:txBody>
      </p:sp>
      <p:pic>
        <p:nvPicPr>
          <p:cNvPr id="1547" name="Google Shape;1547;p192"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548" name="Google Shape;1548;p192" title="Screenshot 2025-07-06 at 9.18.41 PM.png"/>
          <p:cNvPicPr preferRelativeResize="0"/>
          <p:nvPr/>
        </p:nvPicPr>
        <p:blipFill>
          <a:blip r:embed="rId4">
            <a:alphaModFix/>
          </a:blip>
          <a:stretch>
            <a:fillRect/>
          </a:stretch>
        </p:blipFill>
        <p:spPr>
          <a:xfrm>
            <a:off x="1449350" y="1017725"/>
            <a:ext cx="6245294" cy="38209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id="1553" name="Google Shape;1553;p193" title="sequence_diagram_ai_gymnetic.png"/>
          <p:cNvPicPr preferRelativeResize="0"/>
          <p:nvPr/>
        </p:nvPicPr>
        <p:blipFill>
          <a:blip r:embed="rId3">
            <a:alphaModFix/>
          </a:blip>
          <a:stretch>
            <a:fillRect/>
          </a:stretch>
        </p:blipFill>
        <p:spPr>
          <a:xfrm>
            <a:off x="365025" y="1397800"/>
            <a:ext cx="8213574" cy="2722475"/>
          </a:xfrm>
          <a:prstGeom prst="rect">
            <a:avLst/>
          </a:prstGeom>
          <a:noFill/>
          <a:ln>
            <a:noFill/>
          </a:ln>
        </p:spPr>
      </p:pic>
      <p:pic>
        <p:nvPicPr>
          <p:cNvPr id="1554" name="Google Shape;1554;p193" title="Gymnetics.png"/>
          <p:cNvPicPr preferRelativeResize="0"/>
          <p:nvPr/>
        </p:nvPicPr>
        <p:blipFill>
          <a:blip r:embed="rId4">
            <a:alphaModFix/>
          </a:blip>
          <a:stretch>
            <a:fillRect/>
          </a:stretch>
        </p:blipFill>
        <p:spPr>
          <a:xfrm>
            <a:off x="7905262" y="0"/>
            <a:ext cx="1238738" cy="1119475"/>
          </a:xfrm>
          <a:prstGeom prst="rect">
            <a:avLst/>
          </a:prstGeom>
          <a:noFill/>
          <a:ln>
            <a:noFill/>
          </a:ln>
        </p:spPr>
      </p:pic>
      <p:sp>
        <p:nvSpPr>
          <p:cNvPr id="1555" name="Google Shape;1555;p1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Sequence Diagram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 Diagram</a:t>
            </a:r>
            <a:endParaRPr/>
          </a:p>
        </p:txBody>
      </p:sp>
      <p:sp>
        <p:nvSpPr>
          <p:cNvPr id="1561" name="Google Shape;1561;p194"/>
          <p:cNvSpPr txBox="1"/>
          <p:nvPr/>
        </p:nvSpPr>
        <p:spPr>
          <a:xfrm>
            <a:off x="2594200" y="1871575"/>
            <a:ext cx="654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562" name="Google Shape;1562;p194" title="Screenshot 2025-07-04 at 8.06.44 AM.png"/>
          <p:cNvPicPr preferRelativeResize="0"/>
          <p:nvPr/>
        </p:nvPicPr>
        <p:blipFill>
          <a:blip r:embed="rId3">
            <a:alphaModFix/>
          </a:blip>
          <a:stretch>
            <a:fillRect/>
          </a:stretch>
        </p:blipFill>
        <p:spPr>
          <a:xfrm>
            <a:off x="1628675" y="1120137"/>
            <a:ext cx="5622699" cy="3636638"/>
          </a:xfrm>
          <a:prstGeom prst="rect">
            <a:avLst/>
          </a:prstGeom>
          <a:noFill/>
          <a:ln>
            <a:noFill/>
          </a:ln>
        </p:spPr>
      </p:pic>
      <p:pic>
        <p:nvPicPr>
          <p:cNvPr id="1563" name="Google Shape;1563;p194" title="Gymnetics.png"/>
          <p:cNvPicPr preferRelativeResize="0"/>
          <p:nvPr/>
        </p:nvPicPr>
        <p:blipFill>
          <a:blip r:embed="rId4">
            <a:alphaModFix/>
          </a:blip>
          <a:stretch>
            <a:fillRect/>
          </a:stretch>
        </p:blipFill>
        <p:spPr>
          <a:xfrm>
            <a:off x="7962037" y="-101750"/>
            <a:ext cx="1238738" cy="111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 Diagram</a:t>
            </a:r>
            <a:endParaRPr/>
          </a:p>
        </p:txBody>
      </p:sp>
      <p:pic>
        <p:nvPicPr>
          <p:cNvPr id="1569" name="Google Shape;1569;p195" title="Screenshot 2025-07-04 at 8.12.51 AM.png"/>
          <p:cNvPicPr preferRelativeResize="0"/>
          <p:nvPr/>
        </p:nvPicPr>
        <p:blipFill rotWithShape="1">
          <a:blip r:embed="rId3">
            <a:alphaModFix/>
          </a:blip>
          <a:srcRect b="4225" l="3022" r="4247" t="1238"/>
          <a:stretch/>
        </p:blipFill>
        <p:spPr>
          <a:xfrm>
            <a:off x="2491975" y="1087800"/>
            <a:ext cx="3964299" cy="3612176"/>
          </a:xfrm>
          <a:prstGeom prst="rect">
            <a:avLst/>
          </a:prstGeom>
          <a:noFill/>
          <a:ln>
            <a:noFill/>
          </a:ln>
        </p:spPr>
      </p:pic>
      <p:pic>
        <p:nvPicPr>
          <p:cNvPr id="1570" name="Google Shape;1570;p195" title="Gymnetics.png"/>
          <p:cNvPicPr preferRelativeResize="0"/>
          <p:nvPr/>
        </p:nvPicPr>
        <p:blipFill>
          <a:blip r:embed="rId4">
            <a:alphaModFix/>
          </a:blip>
          <a:stretch>
            <a:fillRect/>
          </a:stretch>
        </p:blipFill>
        <p:spPr>
          <a:xfrm>
            <a:off x="7962037" y="-101750"/>
            <a:ext cx="1238738" cy="1119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96"/>
          <p:cNvSpPr txBox="1"/>
          <p:nvPr>
            <p:ph type="title"/>
          </p:nvPr>
        </p:nvSpPr>
        <p:spPr>
          <a:xfrm>
            <a:off x="712675" y="164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pt.1</a:t>
            </a:r>
            <a:endParaRPr/>
          </a:p>
        </p:txBody>
      </p:sp>
      <p:sp>
        <p:nvSpPr>
          <p:cNvPr id="1576" name="Google Shape;1576;p196"/>
          <p:cNvSpPr txBox="1"/>
          <p:nvPr/>
        </p:nvSpPr>
        <p:spPr>
          <a:xfrm>
            <a:off x="221575" y="1078375"/>
            <a:ext cx="8686200" cy="3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577" name="Google Shape;1577;p196" title="Screenshot 2025-07-06 at 9.20.11 PM.png"/>
          <p:cNvPicPr preferRelativeResize="0"/>
          <p:nvPr/>
        </p:nvPicPr>
        <p:blipFill>
          <a:blip r:embed="rId3">
            <a:alphaModFix/>
          </a:blip>
          <a:stretch>
            <a:fillRect/>
          </a:stretch>
        </p:blipFill>
        <p:spPr>
          <a:xfrm>
            <a:off x="812475" y="737050"/>
            <a:ext cx="7134976" cy="4182224"/>
          </a:xfrm>
          <a:prstGeom prst="rect">
            <a:avLst/>
          </a:prstGeom>
          <a:noFill/>
          <a:ln>
            <a:noFill/>
          </a:ln>
        </p:spPr>
      </p:pic>
      <p:pic>
        <p:nvPicPr>
          <p:cNvPr id="1578" name="Google Shape;1578;p196" title="Gymnetics.png"/>
          <p:cNvPicPr preferRelativeResize="0"/>
          <p:nvPr/>
        </p:nvPicPr>
        <p:blipFill>
          <a:blip r:embed="rId4">
            <a:alphaModFix/>
          </a:blip>
          <a:stretch>
            <a:fillRect/>
          </a:stretch>
        </p:blipFill>
        <p:spPr>
          <a:xfrm>
            <a:off x="7985237" y="-41100"/>
            <a:ext cx="1238738" cy="111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97"/>
          <p:cNvSpPr txBox="1"/>
          <p:nvPr>
            <p:ph type="title"/>
          </p:nvPr>
        </p:nvSpPr>
        <p:spPr>
          <a:xfrm>
            <a:off x="712675" y="164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pt.2</a:t>
            </a:r>
            <a:endParaRPr/>
          </a:p>
        </p:txBody>
      </p:sp>
      <p:sp>
        <p:nvSpPr>
          <p:cNvPr id="1584" name="Google Shape;1584;p197"/>
          <p:cNvSpPr txBox="1"/>
          <p:nvPr/>
        </p:nvSpPr>
        <p:spPr>
          <a:xfrm>
            <a:off x="221575" y="1078375"/>
            <a:ext cx="8686200" cy="3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585" name="Google Shape;1585;p197" title="Screenshot 2025-07-06 at 9.23.00 PM.png"/>
          <p:cNvPicPr preferRelativeResize="0"/>
          <p:nvPr/>
        </p:nvPicPr>
        <p:blipFill rotWithShape="1">
          <a:blip r:embed="rId3">
            <a:alphaModFix/>
          </a:blip>
          <a:srcRect b="0" l="2095" r="0" t="0"/>
          <a:stretch/>
        </p:blipFill>
        <p:spPr>
          <a:xfrm>
            <a:off x="720000" y="737050"/>
            <a:ext cx="7704001" cy="1834700"/>
          </a:xfrm>
          <a:prstGeom prst="rect">
            <a:avLst/>
          </a:prstGeom>
          <a:noFill/>
          <a:ln>
            <a:noFill/>
          </a:ln>
        </p:spPr>
      </p:pic>
      <p:pic>
        <p:nvPicPr>
          <p:cNvPr id="1586" name="Google Shape;1586;p197" title="Screenshot 2025-07-06 at 9.23.53 PM.png"/>
          <p:cNvPicPr preferRelativeResize="0"/>
          <p:nvPr/>
        </p:nvPicPr>
        <p:blipFill rotWithShape="1">
          <a:blip r:embed="rId4">
            <a:alphaModFix/>
          </a:blip>
          <a:srcRect b="0" l="1854" r="0" t="0"/>
          <a:stretch/>
        </p:blipFill>
        <p:spPr>
          <a:xfrm>
            <a:off x="712675" y="2571750"/>
            <a:ext cx="7704001" cy="2571749"/>
          </a:xfrm>
          <a:prstGeom prst="rect">
            <a:avLst/>
          </a:prstGeom>
          <a:noFill/>
          <a:ln>
            <a:noFill/>
          </a:ln>
        </p:spPr>
      </p:pic>
      <p:pic>
        <p:nvPicPr>
          <p:cNvPr id="1587" name="Google Shape;1587;p197" title="Gymnetics.png"/>
          <p:cNvPicPr preferRelativeResize="0"/>
          <p:nvPr/>
        </p:nvPicPr>
        <p:blipFill>
          <a:blip r:embed="rId5">
            <a:alphaModFix/>
          </a:blip>
          <a:stretch>
            <a:fillRect/>
          </a:stretch>
        </p:blipFill>
        <p:spPr>
          <a:xfrm>
            <a:off x="8214925" y="-41100"/>
            <a:ext cx="1009050" cy="91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98"/>
          <p:cNvSpPr txBox="1"/>
          <p:nvPr>
            <p:ph type="title"/>
          </p:nvPr>
        </p:nvSpPr>
        <p:spPr>
          <a:xfrm>
            <a:off x="712675" y="164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pt.3</a:t>
            </a:r>
            <a:endParaRPr/>
          </a:p>
        </p:txBody>
      </p:sp>
      <p:sp>
        <p:nvSpPr>
          <p:cNvPr id="1593" name="Google Shape;1593;p198"/>
          <p:cNvSpPr txBox="1"/>
          <p:nvPr/>
        </p:nvSpPr>
        <p:spPr>
          <a:xfrm>
            <a:off x="221575" y="1078375"/>
            <a:ext cx="8686200" cy="3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594" name="Google Shape;1594;p198" title="Screenshot 2025-07-06 at 9.25.08 PM.png"/>
          <p:cNvPicPr preferRelativeResize="0"/>
          <p:nvPr/>
        </p:nvPicPr>
        <p:blipFill>
          <a:blip r:embed="rId3">
            <a:alphaModFix/>
          </a:blip>
          <a:stretch>
            <a:fillRect/>
          </a:stretch>
        </p:blipFill>
        <p:spPr>
          <a:xfrm>
            <a:off x="228900" y="737050"/>
            <a:ext cx="8686201" cy="1358450"/>
          </a:xfrm>
          <a:prstGeom prst="rect">
            <a:avLst/>
          </a:prstGeom>
          <a:noFill/>
          <a:ln>
            <a:noFill/>
          </a:ln>
        </p:spPr>
      </p:pic>
      <p:pic>
        <p:nvPicPr>
          <p:cNvPr id="1595" name="Google Shape;1595;p198" title="Screenshot 2025-07-06 at 9.25.52 PM.png"/>
          <p:cNvPicPr preferRelativeResize="0"/>
          <p:nvPr/>
        </p:nvPicPr>
        <p:blipFill>
          <a:blip r:embed="rId4">
            <a:alphaModFix/>
          </a:blip>
          <a:stretch>
            <a:fillRect/>
          </a:stretch>
        </p:blipFill>
        <p:spPr>
          <a:xfrm>
            <a:off x="221575" y="2095500"/>
            <a:ext cx="8686200" cy="2928950"/>
          </a:xfrm>
          <a:prstGeom prst="rect">
            <a:avLst/>
          </a:prstGeom>
          <a:noFill/>
          <a:ln>
            <a:noFill/>
          </a:ln>
        </p:spPr>
      </p:pic>
      <p:pic>
        <p:nvPicPr>
          <p:cNvPr id="1596" name="Google Shape;1596;p198" title="Gymnetics.png"/>
          <p:cNvPicPr preferRelativeResize="0"/>
          <p:nvPr/>
        </p:nvPicPr>
        <p:blipFill>
          <a:blip r:embed="rId5">
            <a:alphaModFix/>
          </a:blip>
          <a:stretch>
            <a:fillRect/>
          </a:stretch>
        </p:blipFill>
        <p:spPr>
          <a:xfrm>
            <a:off x="8416675" y="-41100"/>
            <a:ext cx="807300" cy="7295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pt.4</a:t>
            </a:r>
            <a:endParaRPr/>
          </a:p>
        </p:txBody>
      </p:sp>
      <p:pic>
        <p:nvPicPr>
          <p:cNvPr id="1602" name="Google Shape;1602;p199" title="Screenshot 2025-07-06 at 9.26.38 PM.png"/>
          <p:cNvPicPr preferRelativeResize="0"/>
          <p:nvPr/>
        </p:nvPicPr>
        <p:blipFill>
          <a:blip r:embed="rId3">
            <a:alphaModFix/>
          </a:blip>
          <a:stretch>
            <a:fillRect/>
          </a:stretch>
        </p:blipFill>
        <p:spPr>
          <a:xfrm>
            <a:off x="1037900" y="1122500"/>
            <a:ext cx="7068192" cy="3820974"/>
          </a:xfrm>
          <a:prstGeom prst="rect">
            <a:avLst/>
          </a:prstGeom>
          <a:noFill/>
          <a:ln>
            <a:noFill/>
          </a:ln>
        </p:spPr>
      </p:pic>
      <p:pic>
        <p:nvPicPr>
          <p:cNvPr id="1603" name="Google Shape;1603;p199" title="Gymnetics.png"/>
          <p:cNvPicPr preferRelativeResize="0"/>
          <p:nvPr/>
        </p:nvPicPr>
        <p:blipFill>
          <a:blip r:embed="rId4">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82"/>
          <p:cNvSpPr txBox="1"/>
          <p:nvPr>
            <p:ph type="title"/>
          </p:nvPr>
        </p:nvSpPr>
        <p:spPr>
          <a:xfrm>
            <a:off x="720000" y="287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Gymnetics</a:t>
            </a:r>
            <a:endParaRPr/>
          </a:p>
        </p:txBody>
      </p:sp>
      <p:sp>
        <p:nvSpPr>
          <p:cNvPr id="1373" name="Google Shape;1373;p182"/>
          <p:cNvSpPr txBox="1"/>
          <p:nvPr/>
        </p:nvSpPr>
        <p:spPr>
          <a:xfrm>
            <a:off x="6844438" y="2942550"/>
            <a:ext cx="1812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ko"/>
                <a:ea typeface="Teko"/>
                <a:cs typeface="Teko"/>
                <a:sym typeface="Teko"/>
              </a:rPr>
              <a:t>Marlen Cuevas Duarte</a:t>
            </a:r>
            <a:endParaRPr sz="2000">
              <a:solidFill>
                <a:schemeClr val="dk1"/>
              </a:solidFill>
              <a:latin typeface="Teko"/>
              <a:ea typeface="Teko"/>
              <a:cs typeface="Teko"/>
              <a:sym typeface="Teko"/>
            </a:endParaRPr>
          </a:p>
        </p:txBody>
      </p:sp>
      <p:pic>
        <p:nvPicPr>
          <p:cNvPr id="1374" name="Google Shape;1374;p182"/>
          <p:cNvPicPr preferRelativeResize="0"/>
          <p:nvPr/>
        </p:nvPicPr>
        <p:blipFill>
          <a:blip r:embed="rId3">
            <a:alphaModFix/>
          </a:blip>
          <a:stretch>
            <a:fillRect/>
          </a:stretch>
        </p:blipFill>
        <p:spPr>
          <a:xfrm>
            <a:off x="2089700" y="2571750"/>
            <a:ext cx="889900" cy="1934725"/>
          </a:xfrm>
          <a:prstGeom prst="rect">
            <a:avLst/>
          </a:prstGeom>
          <a:noFill/>
          <a:ln>
            <a:noFill/>
          </a:ln>
        </p:spPr>
      </p:pic>
      <p:sp>
        <p:nvSpPr>
          <p:cNvPr id="1375" name="Google Shape;1375;p182"/>
          <p:cNvSpPr txBox="1"/>
          <p:nvPr/>
        </p:nvSpPr>
        <p:spPr>
          <a:xfrm>
            <a:off x="2180200" y="4506475"/>
            <a:ext cx="70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Jia Lau</a:t>
            </a:r>
            <a:endParaRPr sz="1200">
              <a:solidFill>
                <a:schemeClr val="dk1"/>
              </a:solidFill>
              <a:latin typeface="Noto Sans"/>
              <a:ea typeface="Noto Sans"/>
              <a:cs typeface="Noto Sans"/>
              <a:sym typeface="Noto Sans"/>
            </a:endParaRPr>
          </a:p>
        </p:txBody>
      </p:sp>
      <p:pic>
        <p:nvPicPr>
          <p:cNvPr id="1376" name="Google Shape;1376;p182"/>
          <p:cNvPicPr preferRelativeResize="0"/>
          <p:nvPr/>
        </p:nvPicPr>
        <p:blipFill>
          <a:blip r:embed="rId4">
            <a:alphaModFix/>
          </a:blip>
          <a:stretch>
            <a:fillRect/>
          </a:stretch>
        </p:blipFill>
        <p:spPr>
          <a:xfrm>
            <a:off x="151050" y="1007824"/>
            <a:ext cx="1700031" cy="1934725"/>
          </a:xfrm>
          <a:prstGeom prst="rect">
            <a:avLst/>
          </a:prstGeom>
          <a:noFill/>
          <a:ln>
            <a:noFill/>
          </a:ln>
        </p:spPr>
      </p:pic>
      <p:sp>
        <p:nvSpPr>
          <p:cNvPr id="1377" name="Google Shape;1377;p182"/>
          <p:cNvSpPr txBox="1"/>
          <p:nvPr/>
        </p:nvSpPr>
        <p:spPr>
          <a:xfrm>
            <a:off x="291700" y="2942550"/>
            <a:ext cx="141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Samiha Shareef</a:t>
            </a:r>
            <a:endParaRPr sz="1200">
              <a:solidFill>
                <a:schemeClr val="dk1"/>
              </a:solidFill>
              <a:latin typeface="Noto Sans"/>
              <a:ea typeface="Noto Sans"/>
              <a:cs typeface="Noto Sans"/>
              <a:sym typeface="Noto Sans"/>
            </a:endParaRPr>
          </a:p>
        </p:txBody>
      </p:sp>
      <p:pic>
        <p:nvPicPr>
          <p:cNvPr id="1378" name="Google Shape;1378;p182" title="DIIYYA.JPG"/>
          <p:cNvPicPr preferRelativeResize="0"/>
          <p:nvPr/>
        </p:nvPicPr>
        <p:blipFill>
          <a:blip r:embed="rId5">
            <a:alphaModFix/>
          </a:blip>
          <a:stretch>
            <a:fillRect/>
          </a:stretch>
        </p:blipFill>
        <p:spPr>
          <a:xfrm>
            <a:off x="5652552" y="2571750"/>
            <a:ext cx="1115637" cy="1983386"/>
          </a:xfrm>
          <a:prstGeom prst="rect">
            <a:avLst/>
          </a:prstGeom>
          <a:noFill/>
          <a:ln>
            <a:noFill/>
          </a:ln>
        </p:spPr>
      </p:pic>
      <p:sp>
        <p:nvSpPr>
          <p:cNvPr id="1379" name="Google Shape;1379;p182"/>
          <p:cNvSpPr txBox="1"/>
          <p:nvPr/>
        </p:nvSpPr>
        <p:spPr>
          <a:xfrm>
            <a:off x="5478375" y="4555125"/>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Diya Ashish Patel</a:t>
            </a:r>
            <a:endParaRPr sz="1200">
              <a:solidFill>
                <a:schemeClr val="dk1"/>
              </a:solidFill>
              <a:latin typeface="Noto Sans"/>
              <a:ea typeface="Noto Sans"/>
              <a:cs typeface="Noto Sans"/>
              <a:sym typeface="Noto Sans"/>
            </a:endParaRPr>
          </a:p>
        </p:txBody>
      </p:sp>
      <p:pic>
        <p:nvPicPr>
          <p:cNvPr id="1380" name="Google Shape;1380;p182"/>
          <p:cNvPicPr preferRelativeResize="0"/>
          <p:nvPr/>
        </p:nvPicPr>
        <p:blipFill>
          <a:blip r:embed="rId6">
            <a:alphaModFix/>
          </a:blip>
          <a:stretch>
            <a:fillRect/>
          </a:stretch>
        </p:blipFill>
        <p:spPr>
          <a:xfrm>
            <a:off x="3218225" y="983500"/>
            <a:ext cx="2195699" cy="1983375"/>
          </a:xfrm>
          <a:prstGeom prst="rect">
            <a:avLst/>
          </a:prstGeom>
          <a:noFill/>
          <a:ln>
            <a:noFill/>
          </a:ln>
        </p:spPr>
      </p:pic>
      <p:sp>
        <p:nvSpPr>
          <p:cNvPr id="1381" name="Google Shape;1381;p182"/>
          <p:cNvSpPr txBox="1"/>
          <p:nvPr/>
        </p:nvSpPr>
        <p:spPr>
          <a:xfrm>
            <a:off x="3442625" y="2942550"/>
            <a:ext cx="174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Adam Miftahelidrissi</a:t>
            </a:r>
            <a:endParaRPr sz="1200">
              <a:solidFill>
                <a:schemeClr val="dk1"/>
              </a:solidFill>
              <a:latin typeface="Noto Sans"/>
              <a:ea typeface="Noto Sans"/>
              <a:cs typeface="Noto Sans"/>
              <a:sym typeface="Noto Sans"/>
            </a:endParaRPr>
          </a:p>
        </p:txBody>
      </p:sp>
      <p:pic>
        <p:nvPicPr>
          <p:cNvPr id="1382" name="Google Shape;1382;p182"/>
          <p:cNvPicPr preferRelativeResize="0"/>
          <p:nvPr/>
        </p:nvPicPr>
        <p:blipFill>
          <a:blip r:embed="rId7">
            <a:alphaModFix/>
          </a:blip>
          <a:stretch>
            <a:fillRect/>
          </a:stretch>
        </p:blipFill>
        <p:spPr>
          <a:xfrm>
            <a:off x="7006825" y="1007825"/>
            <a:ext cx="1487532" cy="1983375"/>
          </a:xfrm>
          <a:prstGeom prst="rect">
            <a:avLst/>
          </a:prstGeom>
          <a:noFill/>
          <a:ln>
            <a:noFill/>
          </a:ln>
        </p:spPr>
      </p:pic>
      <p:pic>
        <p:nvPicPr>
          <p:cNvPr id="1383" name="Google Shape;1383;p182" title="Gymnetics.png"/>
          <p:cNvPicPr preferRelativeResize="0"/>
          <p:nvPr/>
        </p:nvPicPr>
        <p:blipFill>
          <a:blip r:embed="rId8">
            <a:alphaModFix/>
          </a:blip>
          <a:stretch>
            <a:fillRect/>
          </a:stretch>
        </p:blipFill>
        <p:spPr>
          <a:xfrm>
            <a:off x="8028350" y="0"/>
            <a:ext cx="1115650" cy="100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2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pt.1</a:t>
            </a:r>
            <a:endParaRPr/>
          </a:p>
        </p:txBody>
      </p:sp>
      <p:pic>
        <p:nvPicPr>
          <p:cNvPr id="1609" name="Google Shape;1609;p200" title="Screenshot 2025-07-06 at 9.34.24 PM.png"/>
          <p:cNvPicPr preferRelativeResize="0"/>
          <p:nvPr/>
        </p:nvPicPr>
        <p:blipFill rotWithShape="1">
          <a:blip r:embed="rId3">
            <a:alphaModFix/>
          </a:blip>
          <a:srcRect b="436" l="0" r="0" t="436"/>
          <a:stretch/>
        </p:blipFill>
        <p:spPr>
          <a:xfrm>
            <a:off x="825000" y="1017725"/>
            <a:ext cx="7494001" cy="1867275"/>
          </a:xfrm>
          <a:prstGeom prst="rect">
            <a:avLst/>
          </a:prstGeom>
          <a:noFill/>
          <a:ln>
            <a:noFill/>
          </a:ln>
        </p:spPr>
      </p:pic>
      <p:pic>
        <p:nvPicPr>
          <p:cNvPr id="1610" name="Google Shape;1610;p200" title="Screenshot 2025-07-06 at 9.35.04 PM.png"/>
          <p:cNvPicPr preferRelativeResize="0"/>
          <p:nvPr/>
        </p:nvPicPr>
        <p:blipFill>
          <a:blip r:embed="rId4">
            <a:alphaModFix/>
          </a:blip>
          <a:stretch>
            <a:fillRect/>
          </a:stretch>
        </p:blipFill>
        <p:spPr>
          <a:xfrm>
            <a:off x="825000" y="2885000"/>
            <a:ext cx="7494001" cy="2106100"/>
          </a:xfrm>
          <a:prstGeom prst="rect">
            <a:avLst/>
          </a:prstGeom>
          <a:noFill/>
          <a:ln>
            <a:noFill/>
          </a:ln>
        </p:spPr>
      </p:pic>
      <p:pic>
        <p:nvPicPr>
          <p:cNvPr id="1611" name="Google Shape;1611;p200" title="Gymnetics.png"/>
          <p:cNvPicPr preferRelativeResize="0"/>
          <p:nvPr/>
        </p:nvPicPr>
        <p:blipFill>
          <a:blip r:embed="rId5">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2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pt.2</a:t>
            </a:r>
            <a:endParaRPr/>
          </a:p>
        </p:txBody>
      </p:sp>
      <p:pic>
        <p:nvPicPr>
          <p:cNvPr id="1617" name="Google Shape;1617;p201" title="Screenshot 2025-07-06 at 9.36.43 PM.png"/>
          <p:cNvPicPr preferRelativeResize="0"/>
          <p:nvPr/>
        </p:nvPicPr>
        <p:blipFill>
          <a:blip r:embed="rId3">
            <a:alphaModFix/>
          </a:blip>
          <a:stretch>
            <a:fillRect/>
          </a:stretch>
        </p:blipFill>
        <p:spPr>
          <a:xfrm>
            <a:off x="720000" y="1017725"/>
            <a:ext cx="7704001" cy="2062875"/>
          </a:xfrm>
          <a:prstGeom prst="rect">
            <a:avLst/>
          </a:prstGeom>
          <a:noFill/>
          <a:ln>
            <a:noFill/>
          </a:ln>
        </p:spPr>
      </p:pic>
      <p:pic>
        <p:nvPicPr>
          <p:cNvPr id="1618" name="Google Shape;1618;p201" title="Screenshot 2025-07-06 at 9.37.41 PM.png"/>
          <p:cNvPicPr preferRelativeResize="0"/>
          <p:nvPr/>
        </p:nvPicPr>
        <p:blipFill>
          <a:blip r:embed="rId4">
            <a:alphaModFix/>
          </a:blip>
          <a:stretch>
            <a:fillRect/>
          </a:stretch>
        </p:blipFill>
        <p:spPr>
          <a:xfrm>
            <a:off x="720001" y="3080600"/>
            <a:ext cx="7704001" cy="1758100"/>
          </a:xfrm>
          <a:prstGeom prst="rect">
            <a:avLst/>
          </a:prstGeom>
          <a:noFill/>
          <a:ln>
            <a:noFill/>
          </a:ln>
        </p:spPr>
      </p:pic>
      <p:pic>
        <p:nvPicPr>
          <p:cNvPr id="1619" name="Google Shape;1619;p201" title="Gymnetics.png"/>
          <p:cNvPicPr preferRelativeResize="0"/>
          <p:nvPr/>
        </p:nvPicPr>
        <p:blipFill>
          <a:blip r:embed="rId5">
            <a:alphaModFix/>
          </a:blip>
          <a:stretch>
            <a:fillRect/>
          </a:stretch>
        </p:blipFill>
        <p:spPr>
          <a:xfrm>
            <a:off x="8204550" y="-41100"/>
            <a:ext cx="1019425" cy="92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2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pt.3</a:t>
            </a:r>
            <a:endParaRPr/>
          </a:p>
        </p:txBody>
      </p:sp>
      <p:pic>
        <p:nvPicPr>
          <p:cNvPr id="1625" name="Google Shape;1625;p202" title="Screenshot 2025-07-06 at 9.38.30 PM.png"/>
          <p:cNvPicPr preferRelativeResize="0"/>
          <p:nvPr/>
        </p:nvPicPr>
        <p:blipFill>
          <a:blip r:embed="rId3">
            <a:alphaModFix/>
          </a:blip>
          <a:stretch>
            <a:fillRect/>
          </a:stretch>
        </p:blipFill>
        <p:spPr>
          <a:xfrm>
            <a:off x="371675" y="1017725"/>
            <a:ext cx="8400625" cy="1940625"/>
          </a:xfrm>
          <a:prstGeom prst="rect">
            <a:avLst/>
          </a:prstGeom>
          <a:noFill/>
          <a:ln>
            <a:noFill/>
          </a:ln>
        </p:spPr>
      </p:pic>
      <p:pic>
        <p:nvPicPr>
          <p:cNvPr id="1626" name="Google Shape;1626;p202" title="Screenshot 2025-07-06 at 9.39.09 PM.png"/>
          <p:cNvPicPr preferRelativeResize="0"/>
          <p:nvPr/>
        </p:nvPicPr>
        <p:blipFill>
          <a:blip r:embed="rId4">
            <a:alphaModFix/>
          </a:blip>
          <a:stretch>
            <a:fillRect/>
          </a:stretch>
        </p:blipFill>
        <p:spPr>
          <a:xfrm>
            <a:off x="371675" y="2958350"/>
            <a:ext cx="8400624" cy="2008300"/>
          </a:xfrm>
          <a:prstGeom prst="rect">
            <a:avLst/>
          </a:prstGeom>
          <a:noFill/>
          <a:ln>
            <a:noFill/>
          </a:ln>
        </p:spPr>
      </p:pic>
      <p:pic>
        <p:nvPicPr>
          <p:cNvPr id="1627" name="Google Shape;1627;p202" title="Gymnetics.png"/>
          <p:cNvPicPr preferRelativeResize="0"/>
          <p:nvPr/>
        </p:nvPicPr>
        <p:blipFill>
          <a:blip r:embed="rId5">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pt.4</a:t>
            </a:r>
            <a:endParaRPr/>
          </a:p>
        </p:txBody>
      </p:sp>
      <p:pic>
        <p:nvPicPr>
          <p:cNvPr id="1633" name="Google Shape;1633;p203" title="Screenshot 2025-07-06 at 9.40.19 PM.png"/>
          <p:cNvPicPr preferRelativeResize="0"/>
          <p:nvPr/>
        </p:nvPicPr>
        <p:blipFill>
          <a:blip r:embed="rId3">
            <a:alphaModFix/>
          </a:blip>
          <a:stretch>
            <a:fillRect/>
          </a:stretch>
        </p:blipFill>
        <p:spPr>
          <a:xfrm>
            <a:off x="440075" y="1017725"/>
            <a:ext cx="8239400" cy="2038425"/>
          </a:xfrm>
          <a:prstGeom prst="rect">
            <a:avLst/>
          </a:prstGeom>
          <a:noFill/>
          <a:ln>
            <a:noFill/>
          </a:ln>
        </p:spPr>
      </p:pic>
      <p:pic>
        <p:nvPicPr>
          <p:cNvPr id="1634" name="Google Shape;1634;p203" title="Screenshot 2025-07-06 at 9.40.53 PM.png"/>
          <p:cNvPicPr preferRelativeResize="0"/>
          <p:nvPr/>
        </p:nvPicPr>
        <p:blipFill>
          <a:blip r:embed="rId4">
            <a:alphaModFix/>
          </a:blip>
          <a:stretch>
            <a:fillRect/>
          </a:stretch>
        </p:blipFill>
        <p:spPr>
          <a:xfrm>
            <a:off x="440075" y="3056150"/>
            <a:ext cx="8239400" cy="1934950"/>
          </a:xfrm>
          <a:prstGeom prst="rect">
            <a:avLst/>
          </a:prstGeom>
          <a:noFill/>
          <a:ln>
            <a:noFill/>
          </a:ln>
        </p:spPr>
      </p:pic>
      <p:pic>
        <p:nvPicPr>
          <p:cNvPr id="1635" name="Google Shape;1635;p203" title="Gymnetics.png"/>
          <p:cNvPicPr preferRelativeResize="0"/>
          <p:nvPr/>
        </p:nvPicPr>
        <p:blipFill>
          <a:blip r:embed="rId5">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pt.5</a:t>
            </a:r>
            <a:endParaRPr/>
          </a:p>
        </p:txBody>
      </p:sp>
      <p:pic>
        <p:nvPicPr>
          <p:cNvPr id="1641" name="Google Shape;1641;p204" title="Screenshot 2025-07-06 at 9.41.49 PM.png"/>
          <p:cNvPicPr preferRelativeResize="0"/>
          <p:nvPr/>
        </p:nvPicPr>
        <p:blipFill>
          <a:blip r:embed="rId3">
            <a:alphaModFix/>
          </a:blip>
          <a:stretch>
            <a:fillRect/>
          </a:stretch>
        </p:blipFill>
        <p:spPr>
          <a:xfrm>
            <a:off x="929075" y="1017725"/>
            <a:ext cx="7494926" cy="3820975"/>
          </a:xfrm>
          <a:prstGeom prst="rect">
            <a:avLst/>
          </a:prstGeom>
          <a:noFill/>
          <a:ln>
            <a:noFill/>
          </a:ln>
        </p:spPr>
      </p:pic>
      <p:pic>
        <p:nvPicPr>
          <p:cNvPr id="1642" name="Google Shape;1642;p204" title="Gymnetics.png"/>
          <p:cNvPicPr preferRelativeResize="0"/>
          <p:nvPr/>
        </p:nvPicPr>
        <p:blipFill>
          <a:blip r:embed="rId4">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205"/>
          <p:cNvSpPr txBox="1"/>
          <p:nvPr>
            <p:ph type="title"/>
          </p:nvPr>
        </p:nvSpPr>
        <p:spPr>
          <a:xfrm>
            <a:off x="227975" y="441275"/>
            <a:ext cx="7870200" cy="58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Velocity &amp; </a:t>
            </a:r>
            <a:r>
              <a:rPr lang="en"/>
              <a:t>Completed/Committed Ratio Chart</a:t>
            </a:r>
            <a:endParaRPr/>
          </a:p>
          <a:p>
            <a:pPr indent="0" lvl="0" marL="0" rtl="0" algn="ctr">
              <a:spcBef>
                <a:spcPts val="0"/>
              </a:spcBef>
              <a:spcAft>
                <a:spcPts val="0"/>
              </a:spcAft>
              <a:buNone/>
            </a:pPr>
            <a:r>
              <a:t/>
            </a:r>
            <a:endParaRPr/>
          </a:p>
        </p:txBody>
      </p:sp>
      <p:grpSp>
        <p:nvGrpSpPr>
          <p:cNvPr id="1648" name="Google Shape;1648;p205"/>
          <p:cNvGrpSpPr/>
          <p:nvPr/>
        </p:nvGrpSpPr>
        <p:grpSpPr>
          <a:xfrm>
            <a:off x="7949250" y="233300"/>
            <a:ext cx="895986" cy="996140"/>
            <a:chOff x="2594600" y="1464100"/>
            <a:chExt cx="895986" cy="996140"/>
          </a:xfrm>
        </p:grpSpPr>
        <p:sp>
          <p:nvSpPr>
            <p:cNvPr id="1649" name="Google Shape;1649;p205"/>
            <p:cNvSpPr/>
            <p:nvPr/>
          </p:nvSpPr>
          <p:spPr>
            <a:xfrm>
              <a:off x="3263541" y="1464100"/>
              <a:ext cx="227045" cy="227017"/>
            </a:xfrm>
            <a:custGeom>
              <a:rect b="b" l="l" r="r" t="t"/>
              <a:pathLst>
                <a:path extrusionOk="0" fill="none" h="7875" w="7876">
                  <a:moveTo>
                    <a:pt x="7875" y="3937"/>
                  </a:moveTo>
                  <a:cubicBezTo>
                    <a:pt x="7875" y="6111"/>
                    <a:pt x="6112" y="7875"/>
                    <a:pt x="3938" y="7875"/>
                  </a:cubicBezTo>
                  <a:cubicBezTo>
                    <a:pt x="1764" y="7875"/>
                    <a:pt x="1" y="6111"/>
                    <a:pt x="1" y="3937"/>
                  </a:cubicBezTo>
                  <a:cubicBezTo>
                    <a:pt x="1" y="1762"/>
                    <a:pt x="1764" y="0"/>
                    <a:pt x="3938" y="0"/>
                  </a:cubicBezTo>
                  <a:cubicBezTo>
                    <a:pt x="6112" y="0"/>
                    <a:pt x="7875" y="1762"/>
                    <a:pt x="7875" y="3937"/>
                  </a:cubicBezTo>
                  <a:close/>
                </a:path>
              </a:pathLst>
            </a:custGeom>
            <a:noFill/>
            <a:ln cap="flat" cmpd="sng" w="16650">
              <a:solidFill>
                <a:schemeClr val="accent2"/>
              </a:solidFill>
              <a:prstDash val="solid"/>
              <a:miter lim="13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5"/>
            <p:cNvSpPr/>
            <p:nvPr/>
          </p:nvSpPr>
          <p:spPr>
            <a:xfrm>
              <a:off x="3235202" y="1567912"/>
              <a:ext cx="160800" cy="177433"/>
            </a:xfrm>
            <a:custGeom>
              <a:rect b="b" l="l" r="r" t="t"/>
              <a:pathLst>
                <a:path extrusionOk="0" h="6155" w="5578">
                  <a:moveTo>
                    <a:pt x="2000" y="6155"/>
                  </a:moveTo>
                  <a:lnTo>
                    <a:pt x="1" y="4599"/>
                  </a:lnTo>
                  <a:lnTo>
                    <a:pt x="3577" y="0"/>
                  </a:lnTo>
                  <a:lnTo>
                    <a:pt x="5577" y="15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5"/>
            <p:cNvSpPr/>
            <p:nvPr/>
          </p:nvSpPr>
          <p:spPr>
            <a:xfrm>
              <a:off x="3287728" y="1546262"/>
              <a:ext cx="133442" cy="120816"/>
            </a:xfrm>
            <a:custGeom>
              <a:rect b="b" l="l" r="r" t="t"/>
              <a:pathLst>
                <a:path extrusionOk="0" h="4191" w="4629">
                  <a:moveTo>
                    <a:pt x="3415" y="4165"/>
                  </a:moveTo>
                  <a:lnTo>
                    <a:pt x="38" y="1538"/>
                  </a:lnTo>
                  <a:cubicBezTo>
                    <a:pt x="5" y="1514"/>
                    <a:pt x="0" y="1468"/>
                    <a:pt x="26" y="1436"/>
                  </a:cubicBezTo>
                  <a:lnTo>
                    <a:pt x="1113" y="38"/>
                  </a:lnTo>
                  <a:cubicBezTo>
                    <a:pt x="1137" y="7"/>
                    <a:pt x="1183" y="1"/>
                    <a:pt x="1215" y="26"/>
                  </a:cubicBezTo>
                  <a:lnTo>
                    <a:pt x="4591" y="2652"/>
                  </a:lnTo>
                  <a:cubicBezTo>
                    <a:pt x="4623" y="2677"/>
                    <a:pt x="4629" y="2723"/>
                    <a:pt x="4604" y="2755"/>
                  </a:cubicBezTo>
                  <a:lnTo>
                    <a:pt x="3517" y="4152"/>
                  </a:lnTo>
                  <a:cubicBezTo>
                    <a:pt x="3492" y="4184"/>
                    <a:pt x="3446" y="4190"/>
                    <a:pt x="3415" y="41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05"/>
            <p:cNvSpPr/>
            <p:nvPr/>
          </p:nvSpPr>
          <p:spPr>
            <a:xfrm>
              <a:off x="2594600" y="1596625"/>
              <a:ext cx="863557" cy="863614"/>
            </a:xfrm>
            <a:custGeom>
              <a:rect b="b" l="l" r="r" t="t"/>
              <a:pathLst>
                <a:path extrusionOk="0" h="29958" w="29956">
                  <a:moveTo>
                    <a:pt x="29956" y="14979"/>
                  </a:moveTo>
                  <a:cubicBezTo>
                    <a:pt x="29956" y="18951"/>
                    <a:pt x="28379" y="22760"/>
                    <a:pt x="25569" y="25569"/>
                  </a:cubicBezTo>
                  <a:cubicBezTo>
                    <a:pt x="22760" y="28379"/>
                    <a:pt x="18950" y="29957"/>
                    <a:pt x="14978" y="29957"/>
                  </a:cubicBezTo>
                  <a:cubicBezTo>
                    <a:pt x="11005" y="29957"/>
                    <a:pt x="7196" y="28379"/>
                    <a:pt x="4388" y="25569"/>
                  </a:cubicBezTo>
                  <a:cubicBezTo>
                    <a:pt x="1578" y="22760"/>
                    <a:pt x="1" y="18951"/>
                    <a:pt x="1" y="14979"/>
                  </a:cubicBezTo>
                  <a:cubicBezTo>
                    <a:pt x="1" y="11007"/>
                    <a:pt x="1578" y="7196"/>
                    <a:pt x="4388" y="4388"/>
                  </a:cubicBezTo>
                  <a:cubicBezTo>
                    <a:pt x="7196" y="1578"/>
                    <a:pt x="11005" y="1"/>
                    <a:pt x="14978" y="1"/>
                  </a:cubicBezTo>
                  <a:cubicBezTo>
                    <a:pt x="18950" y="1"/>
                    <a:pt x="22760" y="1578"/>
                    <a:pt x="25569" y="4388"/>
                  </a:cubicBezTo>
                  <a:cubicBezTo>
                    <a:pt x="28379" y="7196"/>
                    <a:pt x="29956" y="11007"/>
                    <a:pt x="29956" y="14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5"/>
            <p:cNvSpPr/>
            <p:nvPr/>
          </p:nvSpPr>
          <p:spPr>
            <a:xfrm>
              <a:off x="2662780" y="1664776"/>
              <a:ext cx="727231" cy="727260"/>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rgbClr val="F3D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5"/>
            <p:cNvSpPr/>
            <p:nvPr/>
          </p:nvSpPr>
          <p:spPr>
            <a:xfrm>
              <a:off x="2656775" y="1658775"/>
              <a:ext cx="739214" cy="739243"/>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5"/>
            <p:cNvSpPr/>
            <p:nvPr/>
          </p:nvSpPr>
          <p:spPr>
            <a:xfrm>
              <a:off x="2683162" y="1685187"/>
              <a:ext cx="686440" cy="686440"/>
            </a:xfrm>
            <a:custGeom>
              <a:rect b="b" l="l" r="r" t="t"/>
              <a:pathLst>
                <a:path extrusionOk="0" h="23812" w="23812">
                  <a:moveTo>
                    <a:pt x="23812" y="11907"/>
                  </a:moveTo>
                  <a:cubicBezTo>
                    <a:pt x="23812" y="15064"/>
                    <a:pt x="22558" y="18092"/>
                    <a:pt x="20326" y="20326"/>
                  </a:cubicBezTo>
                  <a:cubicBezTo>
                    <a:pt x="18092" y="22558"/>
                    <a:pt x="15064" y="23812"/>
                    <a:pt x="11906" y="23812"/>
                  </a:cubicBezTo>
                  <a:cubicBezTo>
                    <a:pt x="8749" y="23812"/>
                    <a:pt x="5720" y="22558"/>
                    <a:pt x="3487" y="20326"/>
                  </a:cubicBezTo>
                  <a:cubicBezTo>
                    <a:pt x="1255" y="18092"/>
                    <a:pt x="1" y="15064"/>
                    <a:pt x="1" y="11907"/>
                  </a:cubicBezTo>
                  <a:cubicBezTo>
                    <a:pt x="1" y="8749"/>
                    <a:pt x="1255" y="5720"/>
                    <a:pt x="3487" y="3488"/>
                  </a:cubicBezTo>
                  <a:cubicBezTo>
                    <a:pt x="5720" y="1255"/>
                    <a:pt x="8749" y="1"/>
                    <a:pt x="11906" y="1"/>
                  </a:cubicBezTo>
                  <a:cubicBezTo>
                    <a:pt x="15064" y="1"/>
                    <a:pt x="18092" y="1255"/>
                    <a:pt x="20326" y="3488"/>
                  </a:cubicBezTo>
                  <a:cubicBezTo>
                    <a:pt x="22558" y="5720"/>
                    <a:pt x="23812" y="8749"/>
                    <a:pt x="23812" y="119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05"/>
            <p:cNvSpPr/>
            <p:nvPr/>
          </p:nvSpPr>
          <p:spPr>
            <a:xfrm>
              <a:off x="3203289" y="1733792"/>
              <a:ext cx="55724" cy="62786"/>
            </a:xfrm>
            <a:custGeom>
              <a:rect b="b" l="l" r="r" t="t"/>
              <a:pathLst>
                <a:path extrusionOk="0" h="2178" w="1933">
                  <a:moveTo>
                    <a:pt x="1345" y="1"/>
                  </a:moveTo>
                  <a:cubicBezTo>
                    <a:pt x="1337" y="1"/>
                    <a:pt x="1328" y="5"/>
                    <a:pt x="1322" y="12"/>
                  </a:cubicBezTo>
                  <a:lnTo>
                    <a:pt x="10" y="1700"/>
                  </a:lnTo>
                  <a:cubicBezTo>
                    <a:pt x="0" y="1712"/>
                    <a:pt x="3" y="1731"/>
                    <a:pt x="15" y="1740"/>
                  </a:cubicBezTo>
                  <a:lnTo>
                    <a:pt x="570" y="2171"/>
                  </a:lnTo>
                  <a:cubicBezTo>
                    <a:pt x="575" y="2175"/>
                    <a:pt x="582" y="2178"/>
                    <a:pt x="588" y="2178"/>
                  </a:cubicBezTo>
                  <a:cubicBezTo>
                    <a:pt x="596" y="2178"/>
                    <a:pt x="605" y="2174"/>
                    <a:pt x="611" y="2167"/>
                  </a:cubicBezTo>
                  <a:lnTo>
                    <a:pt x="1923" y="479"/>
                  </a:lnTo>
                  <a:cubicBezTo>
                    <a:pt x="1933" y="467"/>
                    <a:pt x="1930" y="448"/>
                    <a:pt x="1918" y="438"/>
                  </a:cubicBezTo>
                  <a:lnTo>
                    <a:pt x="1363" y="8"/>
                  </a:lnTo>
                  <a:cubicBezTo>
                    <a:pt x="1358" y="3"/>
                    <a:pt x="1351"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05"/>
            <p:cNvSpPr/>
            <p:nvPr/>
          </p:nvSpPr>
          <p:spPr>
            <a:xfrm>
              <a:off x="3056954" y="1665324"/>
              <a:ext cx="30269" cy="65525"/>
            </a:xfrm>
            <a:custGeom>
              <a:rect b="b" l="l" r="r" t="t"/>
              <a:pathLst>
                <a:path extrusionOk="0" h="2273" w="1050">
                  <a:moveTo>
                    <a:pt x="323" y="0"/>
                  </a:moveTo>
                  <a:cubicBezTo>
                    <a:pt x="310" y="0"/>
                    <a:pt x="298" y="11"/>
                    <a:pt x="295" y="25"/>
                  </a:cubicBezTo>
                  <a:lnTo>
                    <a:pt x="2" y="2142"/>
                  </a:lnTo>
                  <a:cubicBezTo>
                    <a:pt x="1" y="2159"/>
                    <a:pt x="12" y="2173"/>
                    <a:pt x="28" y="2176"/>
                  </a:cubicBezTo>
                  <a:lnTo>
                    <a:pt x="723" y="2272"/>
                  </a:lnTo>
                  <a:cubicBezTo>
                    <a:pt x="724" y="2272"/>
                    <a:pt x="725" y="2272"/>
                    <a:pt x="726" y="2272"/>
                  </a:cubicBezTo>
                  <a:cubicBezTo>
                    <a:pt x="740" y="2272"/>
                    <a:pt x="753" y="2262"/>
                    <a:pt x="756" y="2248"/>
                  </a:cubicBezTo>
                  <a:lnTo>
                    <a:pt x="1049" y="129"/>
                  </a:lnTo>
                  <a:cubicBezTo>
                    <a:pt x="1050" y="114"/>
                    <a:pt x="1039" y="99"/>
                    <a:pt x="1023" y="97"/>
                  </a:cubicBezTo>
                  <a:lnTo>
                    <a:pt x="328" y="1"/>
                  </a:lnTo>
                  <a:cubicBezTo>
                    <a:pt x="326" y="1"/>
                    <a:pt x="325"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05"/>
            <p:cNvSpPr/>
            <p:nvPr/>
          </p:nvSpPr>
          <p:spPr>
            <a:xfrm>
              <a:off x="2878880" y="1686283"/>
              <a:ext cx="43847" cy="66390"/>
            </a:xfrm>
            <a:custGeom>
              <a:rect b="b" l="l" r="r" t="t"/>
              <a:pathLst>
                <a:path extrusionOk="0" h="2303" w="1521">
                  <a:moveTo>
                    <a:pt x="683" y="1"/>
                  </a:moveTo>
                  <a:cubicBezTo>
                    <a:pt x="679" y="1"/>
                    <a:pt x="675" y="1"/>
                    <a:pt x="672" y="3"/>
                  </a:cubicBezTo>
                  <a:lnTo>
                    <a:pt x="22" y="268"/>
                  </a:lnTo>
                  <a:cubicBezTo>
                    <a:pt x="7" y="273"/>
                    <a:pt x="1" y="291"/>
                    <a:pt x="6" y="305"/>
                  </a:cubicBezTo>
                  <a:lnTo>
                    <a:pt x="811" y="2285"/>
                  </a:lnTo>
                  <a:cubicBezTo>
                    <a:pt x="816" y="2296"/>
                    <a:pt x="827" y="2303"/>
                    <a:pt x="838" y="2303"/>
                  </a:cubicBezTo>
                  <a:cubicBezTo>
                    <a:pt x="842" y="2303"/>
                    <a:pt x="845" y="2302"/>
                    <a:pt x="848" y="2301"/>
                  </a:cubicBezTo>
                  <a:lnTo>
                    <a:pt x="1499" y="2036"/>
                  </a:lnTo>
                  <a:cubicBezTo>
                    <a:pt x="1514" y="2031"/>
                    <a:pt x="1521" y="2014"/>
                    <a:pt x="1515" y="1999"/>
                  </a:cubicBezTo>
                  <a:lnTo>
                    <a:pt x="709" y="19"/>
                  </a:lnTo>
                  <a:cubicBezTo>
                    <a:pt x="705" y="8"/>
                    <a:pt x="694"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05"/>
            <p:cNvSpPr/>
            <p:nvPr/>
          </p:nvSpPr>
          <p:spPr>
            <a:xfrm>
              <a:off x="2731652" y="1795918"/>
              <a:ext cx="62988" cy="55522"/>
            </a:xfrm>
            <a:custGeom>
              <a:rect b="b" l="l" r="r" t="t"/>
              <a:pathLst>
                <a:path extrusionOk="0" h="1926" w="2185">
                  <a:moveTo>
                    <a:pt x="465" y="1"/>
                  </a:moveTo>
                  <a:cubicBezTo>
                    <a:pt x="457" y="1"/>
                    <a:pt x="448" y="5"/>
                    <a:pt x="442" y="12"/>
                  </a:cubicBezTo>
                  <a:lnTo>
                    <a:pt x="10" y="567"/>
                  </a:lnTo>
                  <a:cubicBezTo>
                    <a:pt x="1" y="579"/>
                    <a:pt x="4" y="596"/>
                    <a:pt x="16" y="607"/>
                  </a:cubicBezTo>
                  <a:lnTo>
                    <a:pt x="1704" y="1920"/>
                  </a:lnTo>
                  <a:cubicBezTo>
                    <a:pt x="1709" y="1923"/>
                    <a:pt x="1715" y="1925"/>
                    <a:pt x="1721" y="1925"/>
                  </a:cubicBezTo>
                  <a:cubicBezTo>
                    <a:pt x="1730" y="1925"/>
                    <a:pt x="1738" y="1921"/>
                    <a:pt x="1744" y="1914"/>
                  </a:cubicBezTo>
                  <a:lnTo>
                    <a:pt x="2175" y="1359"/>
                  </a:lnTo>
                  <a:cubicBezTo>
                    <a:pt x="2184" y="1347"/>
                    <a:pt x="2183" y="1330"/>
                    <a:pt x="2169" y="1319"/>
                  </a:cubicBezTo>
                  <a:lnTo>
                    <a:pt x="483" y="6"/>
                  </a:lnTo>
                  <a:cubicBezTo>
                    <a:pt x="477" y="2"/>
                    <a:pt x="471"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05"/>
            <p:cNvSpPr/>
            <p:nvPr/>
          </p:nvSpPr>
          <p:spPr>
            <a:xfrm>
              <a:off x="2663241" y="1967622"/>
              <a:ext cx="65611" cy="30211"/>
            </a:xfrm>
            <a:custGeom>
              <a:rect b="b" l="l" r="r" t="t"/>
              <a:pathLst>
                <a:path extrusionOk="0" h="1048" w="2276">
                  <a:moveTo>
                    <a:pt x="128" y="1"/>
                  </a:moveTo>
                  <a:cubicBezTo>
                    <a:pt x="114" y="1"/>
                    <a:pt x="101" y="11"/>
                    <a:pt x="99" y="26"/>
                  </a:cubicBezTo>
                  <a:lnTo>
                    <a:pt x="3" y="722"/>
                  </a:lnTo>
                  <a:cubicBezTo>
                    <a:pt x="0" y="737"/>
                    <a:pt x="11" y="752"/>
                    <a:pt x="27" y="754"/>
                  </a:cubicBezTo>
                  <a:lnTo>
                    <a:pt x="2144" y="1047"/>
                  </a:lnTo>
                  <a:cubicBezTo>
                    <a:pt x="2145" y="1047"/>
                    <a:pt x="2146" y="1047"/>
                    <a:pt x="2147" y="1047"/>
                  </a:cubicBezTo>
                  <a:cubicBezTo>
                    <a:pt x="2162" y="1047"/>
                    <a:pt x="2176" y="1037"/>
                    <a:pt x="2177" y="1023"/>
                  </a:cubicBezTo>
                  <a:lnTo>
                    <a:pt x="2274" y="326"/>
                  </a:lnTo>
                  <a:cubicBezTo>
                    <a:pt x="2275" y="311"/>
                    <a:pt x="2265" y="297"/>
                    <a:pt x="2248" y="294"/>
                  </a:cubicBezTo>
                  <a:lnTo>
                    <a:pt x="131" y="1"/>
                  </a:lnTo>
                  <a:cubicBezTo>
                    <a:pt x="130" y="1"/>
                    <a:pt x="129"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05"/>
            <p:cNvSpPr/>
            <p:nvPr/>
          </p:nvSpPr>
          <p:spPr>
            <a:xfrm>
              <a:off x="2684142" y="2132205"/>
              <a:ext cx="66620" cy="43645"/>
            </a:xfrm>
            <a:custGeom>
              <a:rect b="b" l="l" r="r" t="t"/>
              <a:pathLst>
                <a:path extrusionOk="0" h="1514" w="2311">
                  <a:moveTo>
                    <a:pt x="2013" y="0"/>
                  </a:moveTo>
                  <a:cubicBezTo>
                    <a:pt x="2010" y="0"/>
                    <a:pt x="2006" y="1"/>
                    <a:pt x="2003" y="2"/>
                  </a:cubicBezTo>
                  <a:lnTo>
                    <a:pt x="22" y="808"/>
                  </a:lnTo>
                  <a:cubicBezTo>
                    <a:pt x="7" y="813"/>
                    <a:pt x="0" y="831"/>
                    <a:pt x="7" y="846"/>
                  </a:cubicBezTo>
                  <a:lnTo>
                    <a:pt x="272" y="1495"/>
                  </a:lnTo>
                  <a:cubicBezTo>
                    <a:pt x="276" y="1507"/>
                    <a:pt x="286" y="1514"/>
                    <a:pt x="297" y="1514"/>
                  </a:cubicBezTo>
                  <a:cubicBezTo>
                    <a:pt x="301" y="1514"/>
                    <a:pt x="305" y="1513"/>
                    <a:pt x="308" y="1512"/>
                  </a:cubicBezTo>
                  <a:lnTo>
                    <a:pt x="2289" y="707"/>
                  </a:lnTo>
                  <a:cubicBezTo>
                    <a:pt x="2304" y="700"/>
                    <a:pt x="2311" y="684"/>
                    <a:pt x="2305" y="669"/>
                  </a:cubicBezTo>
                  <a:lnTo>
                    <a:pt x="2041" y="18"/>
                  </a:lnTo>
                  <a:cubicBezTo>
                    <a:pt x="2035" y="7"/>
                    <a:pt x="2025"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05"/>
            <p:cNvSpPr/>
            <p:nvPr/>
          </p:nvSpPr>
          <p:spPr>
            <a:xfrm>
              <a:off x="2793777" y="2260290"/>
              <a:ext cx="55752" cy="62757"/>
            </a:xfrm>
            <a:custGeom>
              <a:rect b="b" l="l" r="r" t="t"/>
              <a:pathLst>
                <a:path extrusionOk="0" h="2177" w="1934">
                  <a:moveTo>
                    <a:pt x="1345" y="1"/>
                  </a:moveTo>
                  <a:cubicBezTo>
                    <a:pt x="1337" y="1"/>
                    <a:pt x="1328" y="4"/>
                    <a:pt x="1323" y="12"/>
                  </a:cubicBezTo>
                  <a:lnTo>
                    <a:pt x="10" y="1699"/>
                  </a:lnTo>
                  <a:cubicBezTo>
                    <a:pt x="1" y="1712"/>
                    <a:pt x="4" y="1730"/>
                    <a:pt x="16" y="1739"/>
                  </a:cubicBezTo>
                  <a:lnTo>
                    <a:pt x="569" y="2171"/>
                  </a:lnTo>
                  <a:cubicBezTo>
                    <a:pt x="575" y="2175"/>
                    <a:pt x="581" y="2177"/>
                    <a:pt x="587" y="2177"/>
                  </a:cubicBezTo>
                  <a:cubicBezTo>
                    <a:pt x="596" y="2177"/>
                    <a:pt x="604" y="2173"/>
                    <a:pt x="610" y="2166"/>
                  </a:cubicBezTo>
                  <a:lnTo>
                    <a:pt x="1922" y="478"/>
                  </a:lnTo>
                  <a:cubicBezTo>
                    <a:pt x="1933" y="466"/>
                    <a:pt x="1930" y="448"/>
                    <a:pt x="1918" y="437"/>
                  </a:cubicBezTo>
                  <a:lnTo>
                    <a:pt x="1363" y="7"/>
                  </a:lnTo>
                  <a:cubicBezTo>
                    <a:pt x="1358" y="3"/>
                    <a:pt x="1352"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05"/>
            <p:cNvSpPr/>
            <p:nvPr/>
          </p:nvSpPr>
          <p:spPr>
            <a:xfrm>
              <a:off x="2965567" y="2326020"/>
              <a:ext cx="30269" cy="65496"/>
            </a:xfrm>
            <a:custGeom>
              <a:rect b="b" l="l" r="r" t="t"/>
              <a:pathLst>
                <a:path extrusionOk="0" h="2272" w="1050">
                  <a:moveTo>
                    <a:pt x="325" y="0"/>
                  </a:moveTo>
                  <a:cubicBezTo>
                    <a:pt x="311" y="0"/>
                    <a:pt x="297" y="11"/>
                    <a:pt x="295" y="26"/>
                  </a:cubicBezTo>
                  <a:lnTo>
                    <a:pt x="2" y="2143"/>
                  </a:lnTo>
                  <a:cubicBezTo>
                    <a:pt x="1" y="2159"/>
                    <a:pt x="11" y="2173"/>
                    <a:pt x="26" y="2176"/>
                  </a:cubicBezTo>
                  <a:lnTo>
                    <a:pt x="723" y="2272"/>
                  </a:lnTo>
                  <a:cubicBezTo>
                    <a:pt x="724" y="2272"/>
                    <a:pt x="726" y="2272"/>
                    <a:pt x="727" y="2272"/>
                  </a:cubicBezTo>
                  <a:cubicBezTo>
                    <a:pt x="741" y="2272"/>
                    <a:pt x="753" y="2262"/>
                    <a:pt x="755" y="2247"/>
                  </a:cubicBezTo>
                  <a:lnTo>
                    <a:pt x="1048" y="130"/>
                  </a:lnTo>
                  <a:cubicBezTo>
                    <a:pt x="1050" y="114"/>
                    <a:pt x="1039" y="99"/>
                    <a:pt x="1023" y="98"/>
                  </a:cubicBezTo>
                  <a:lnTo>
                    <a:pt x="327" y="0"/>
                  </a:lnTo>
                  <a:cubicBezTo>
                    <a:pt x="326" y="0"/>
                    <a:pt x="326"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05"/>
            <p:cNvSpPr/>
            <p:nvPr/>
          </p:nvSpPr>
          <p:spPr>
            <a:xfrm>
              <a:off x="3130064" y="2304168"/>
              <a:ext cx="43847" cy="66419"/>
            </a:xfrm>
            <a:custGeom>
              <a:rect b="b" l="l" r="r" t="t"/>
              <a:pathLst>
                <a:path extrusionOk="0" h="2304" w="1521">
                  <a:moveTo>
                    <a:pt x="683" y="0"/>
                  </a:moveTo>
                  <a:cubicBezTo>
                    <a:pt x="680" y="0"/>
                    <a:pt x="676" y="1"/>
                    <a:pt x="673" y="2"/>
                  </a:cubicBezTo>
                  <a:lnTo>
                    <a:pt x="22" y="267"/>
                  </a:lnTo>
                  <a:cubicBezTo>
                    <a:pt x="7" y="274"/>
                    <a:pt x="1" y="290"/>
                    <a:pt x="6" y="305"/>
                  </a:cubicBezTo>
                  <a:lnTo>
                    <a:pt x="812" y="2286"/>
                  </a:lnTo>
                  <a:cubicBezTo>
                    <a:pt x="816" y="2297"/>
                    <a:pt x="826" y="2303"/>
                    <a:pt x="837" y="2303"/>
                  </a:cubicBezTo>
                  <a:cubicBezTo>
                    <a:pt x="841" y="2303"/>
                    <a:pt x="845" y="2302"/>
                    <a:pt x="849" y="2300"/>
                  </a:cubicBezTo>
                  <a:lnTo>
                    <a:pt x="1499" y="2037"/>
                  </a:lnTo>
                  <a:cubicBezTo>
                    <a:pt x="1514" y="2030"/>
                    <a:pt x="1521" y="2014"/>
                    <a:pt x="1516" y="1999"/>
                  </a:cubicBezTo>
                  <a:lnTo>
                    <a:pt x="711" y="19"/>
                  </a:lnTo>
                  <a:cubicBezTo>
                    <a:pt x="706" y="7"/>
                    <a:pt x="695"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05"/>
            <p:cNvSpPr/>
            <p:nvPr/>
          </p:nvSpPr>
          <p:spPr>
            <a:xfrm>
              <a:off x="3258179" y="2205429"/>
              <a:ext cx="62959" cy="55493"/>
            </a:xfrm>
            <a:custGeom>
              <a:rect b="b" l="l" r="r" t="t"/>
              <a:pathLst>
                <a:path extrusionOk="0" h="1925" w="2184">
                  <a:moveTo>
                    <a:pt x="463" y="0"/>
                  </a:moveTo>
                  <a:cubicBezTo>
                    <a:pt x="454" y="0"/>
                    <a:pt x="446" y="4"/>
                    <a:pt x="440" y="11"/>
                  </a:cubicBezTo>
                  <a:lnTo>
                    <a:pt x="10" y="566"/>
                  </a:lnTo>
                  <a:cubicBezTo>
                    <a:pt x="0" y="578"/>
                    <a:pt x="2" y="597"/>
                    <a:pt x="15" y="607"/>
                  </a:cubicBezTo>
                  <a:lnTo>
                    <a:pt x="1702" y="1919"/>
                  </a:lnTo>
                  <a:cubicBezTo>
                    <a:pt x="1707" y="1923"/>
                    <a:pt x="1713" y="1925"/>
                    <a:pt x="1719" y="1925"/>
                  </a:cubicBezTo>
                  <a:cubicBezTo>
                    <a:pt x="1728" y="1925"/>
                    <a:pt x="1736" y="1921"/>
                    <a:pt x="1742" y="1914"/>
                  </a:cubicBezTo>
                  <a:lnTo>
                    <a:pt x="2174" y="1360"/>
                  </a:lnTo>
                  <a:cubicBezTo>
                    <a:pt x="2184" y="1347"/>
                    <a:pt x="2181" y="1329"/>
                    <a:pt x="2169" y="1320"/>
                  </a:cubicBezTo>
                  <a:lnTo>
                    <a:pt x="481" y="7"/>
                  </a:lnTo>
                  <a:cubicBezTo>
                    <a:pt x="476" y="3"/>
                    <a:pt x="469"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05"/>
            <p:cNvSpPr/>
            <p:nvPr/>
          </p:nvSpPr>
          <p:spPr>
            <a:xfrm>
              <a:off x="3323966" y="2059037"/>
              <a:ext cx="65611" cy="30182"/>
            </a:xfrm>
            <a:custGeom>
              <a:rect b="b" l="l" r="r" t="t"/>
              <a:pathLst>
                <a:path extrusionOk="0" h="1047" w="2276">
                  <a:moveTo>
                    <a:pt x="128" y="0"/>
                  </a:moveTo>
                  <a:cubicBezTo>
                    <a:pt x="113" y="0"/>
                    <a:pt x="100" y="11"/>
                    <a:pt x="99" y="26"/>
                  </a:cubicBezTo>
                  <a:lnTo>
                    <a:pt x="1" y="721"/>
                  </a:lnTo>
                  <a:cubicBezTo>
                    <a:pt x="0" y="737"/>
                    <a:pt x="11" y="751"/>
                    <a:pt x="27" y="754"/>
                  </a:cubicBezTo>
                  <a:lnTo>
                    <a:pt x="2144" y="1047"/>
                  </a:lnTo>
                  <a:cubicBezTo>
                    <a:pt x="2146" y="1047"/>
                    <a:pt x="2147" y="1047"/>
                    <a:pt x="2148" y="1047"/>
                  </a:cubicBezTo>
                  <a:cubicBezTo>
                    <a:pt x="2162" y="1047"/>
                    <a:pt x="2174" y="1036"/>
                    <a:pt x="2177" y="1022"/>
                  </a:cubicBezTo>
                  <a:lnTo>
                    <a:pt x="2273" y="327"/>
                  </a:lnTo>
                  <a:cubicBezTo>
                    <a:pt x="2275" y="311"/>
                    <a:pt x="2264" y="296"/>
                    <a:pt x="2248" y="293"/>
                  </a:cubicBezTo>
                  <a:lnTo>
                    <a:pt x="131" y="0"/>
                  </a:lnTo>
                  <a:cubicBezTo>
                    <a:pt x="130" y="0"/>
                    <a:pt x="129"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05"/>
            <p:cNvSpPr/>
            <p:nvPr/>
          </p:nvSpPr>
          <p:spPr>
            <a:xfrm>
              <a:off x="3302027" y="1881020"/>
              <a:ext cx="66649" cy="43645"/>
            </a:xfrm>
            <a:custGeom>
              <a:rect b="b" l="l" r="r" t="t"/>
              <a:pathLst>
                <a:path extrusionOk="0" h="1514" w="2312">
                  <a:moveTo>
                    <a:pt x="2013" y="0"/>
                  </a:moveTo>
                  <a:cubicBezTo>
                    <a:pt x="2010" y="0"/>
                    <a:pt x="2006" y="1"/>
                    <a:pt x="2003" y="2"/>
                  </a:cubicBezTo>
                  <a:lnTo>
                    <a:pt x="23" y="807"/>
                  </a:lnTo>
                  <a:cubicBezTo>
                    <a:pt x="8" y="813"/>
                    <a:pt x="1" y="830"/>
                    <a:pt x="6" y="844"/>
                  </a:cubicBezTo>
                  <a:lnTo>
                    <a:pt x="271" y="1495"/>
                  </a:lnTo>
                  <a:cubicBezTo>
                    <a:pt x="275" y="1507"/>
                    <a:pt x="286" y="1513"/>
                    <a:pt x="298" y="1513"/>
                  </a:cubicBezTo>
                  <a:cubicBezTo>
                    <a:pt x="302" y="1513"/>
                    <a:pt x="305" y="1513"/>
                    <a:pt x="309" y="1511"/>
                  </a:cubicBezTo>
                  <a:lnTo>
                    <a:pt x="2288" y="707"/>
                  </a:lnTo>
                  <a:cubicBezTo>
                    <a:pt x="2303" y="700"/>
                    <a:pt x="2311" y="684"/>
                    <a:pt x="2304" y="669"/>
                  </a:cubicBezTo>
                  <a:lnTo>
                    <a:pt x="2040" y="18"/>
                  </a:lnTo>
                  <a:cubicBezTo>
                    <a:pt x="2036" y="7"/>
                    <a:pt x="2024"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05"/>
            <p:cNvSpPr/>
            <p:nvPr/>
          </p:nvSpPr>
          <p:spPr>
            <a:xfrm>
              <a:off x="3043001" y="1985178"/>
              <a:ext cx="264896" cy="59500"/>
            </a:xfrm>
            <a:custGeom>
              <a:rect b="b" l="l" r="r" t="t"/>
              <a:pathLst>
                <a:path extrusionOk="0" h="2064" w="9189">
                  <a:moveTo>
                    <a:pt x="9065" y="0"/>
                  </a:moveTo>
                  <a:cubicBezTo>
                    <a:pt x="8339" y="0"/>
                    <a:pt x="4513" y="35"/>
                    <a:pt x="0" y="729"/>
                  </a:cubicBezTo>
                  <a:lnTo>
                    <a:pt x="205" y="2064"/>
                  </a:lnTo>
                  <a:cubicBezTo>
                    <a:pt x="5224" y="1293"/>
                    <a:pt x="9188" y="1"/>
                    <a:pt x="9188" y="1"/>
                  </a:cubicBezTo>
                  <a:cubicBezTo>
                    <a:pt x="9188" y="1"/>
                    <a:pt x="9146" y="0"/>
                    <a:pt x="9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05"/>
            <p:cNvSpPr/>
            <p:nvPr/>
          </p:nvSpPr>
          <p:spPr>
            <a:xfrm>
              <a:off x="2917222" y="2039261"/>
              <a:ext cx="119605" cy="252241"/>
            </a:xfrm>
            <a:custGeom>
              <a:rect b="b" l="l" r="r" t="t"/>
              <a:pathLst>
                <a:path extrusionOk="0" h="8750" w="4149">
                  <a:moveTo>
                    <a:pt x="2899" y="0"/>
                  </a:moveTo>
                  <a:cubicBezTo>
                    <a:pt x="954" y="4688"/>
                    <a:pt x="1" y="8750"/>
                    <a:pt x="1" y="8750"/>
                  </a:cubicBezTo>
                  <a:cubicBezTo>
                    <a:pt x="1" y="8750"/>
                    <a:pt x="2201" y="5207"/>
                    <a:pt x="4148" y="517"/>
                  </a:cubicBezTo>
                  <a:lnTo>
                    <a:pt x="2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05"/>
            <p:cNvSpPr/>
            <p:nvPr/>
          </p:nvSpPr>
          <p:spPr>
            <a:xfrm>
              <a:off x="2978915" y="1980941"/>
              <a:ext cx="94958" cy="94958"/>
            </a:xfrm>
            <a:custGeom>
              <a:rect b="b" l="l" r="r" t="t"/>
              <a:pathLst>
                <a:path extrusionOk="0" h="3294" w="3294">
                  <a:moveTo>
                    <a:pt x="1647" y="1"/>
                  </a:moveTo>
                  <a:cubicBezTo>
                    <a:pt x="738" y="1"/>
                    <a:pt x="1" y="738"/>
                    <a:pt x="1" y="1648"/>
                  </a:cubicBezTo>
                  <a:cubicBezTo>
                    <a:pt x="1" y="2557"/>
                    <a:pt x="738" y="3294"/>
                    <a:pt x="1647" y="3294"/>
                  </a:cubicBezTo>
                  <a:cubicBezTo>
                    <a:pt x="2557" y="3294"/>
                    <a:pt x="3294" y="2557"/>
                    <a:pt x="3294" y="1648"/>
                  </a:cubicBezTo>
                  <a:cubicBezTo>
                    <a:pt x="3294" y="738"/>
                    <a:pt x="2557"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1" name="Google Shape;1671;p205" title="Gymnetics.png"/>
          <p:cNvPicPr preferRelativeResize="0"/>
          <p:nvPr/>
        </p:nvPicPr>
        <p:blipFill>
          <a:blip r:embed="rId3">
            <a:alphaModFix/>
          </a:blip>
          <a:stretch>
            <a:fillRect/>
          </a:stretch>
        </p:blipFill>
        <p:spPr>
          <a:xfrm>
            <a:off x="7636625" y="-41100"/>
            <a:ext cx="1521225" cy="1374775"/>
          </a:xfrm>
          <a:prstGeom prst="rect">
            <a:avLst/>
          </a:prstGeom>
          <a:noFill/>
          <a:ln>
            <a:noFill/>
          </a:ln>
        </p:spPr>
      </p:pic>
      <p:sp>
        <p:nvSpPr>
          <p:cNvPr id="1672" name="Google Shape;1672;p205"/>
          <p:cNvSpPr txBox="1"/>
          <p:nvPr/>
        </p:nvSpPr>
        <p:spPr>
          <a:xfrm>
            <a:off x="488975" y="1295800"/>
            <a:ext cx="7935000" cy="3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Noto Sans"/>
                <a:ea typeface="Noto Sans"/>
                <a:cs typeface="Noto Sans"/>
                <a:sym typeface="Noto Sans"/>
              </a:rPr>
              <a:t>Total Story Points: 46</a:t>
            </a:r>
            <a:endParaRPr sz="17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700">
              <a:solidFill>
                <a:schemeClr val="dk1"/>
              </a:solidFill>
              <a:latin typeface="Noto Sans"/>
              <a:ea typeface="Noto Sans"/>
              <a:cs typeface="Noto Sans"/>
              <a:sym typeface="Noto Sans"/>
            </a:endParaRPr>
          </a:p>
          <a:p>
            <a:pPr indent="0" lvl="0" marL="0" rtl="0" algn="l">
              <a:spcBef>
                <a:spcPts val="0"/>
              </a:spcBef>
              <a:spcAft>
                <a:spcPts val="0"/>
              </a:spcAft>
              <a:buNone/>
            </a:pPr>
            <a:r>
              <a:rPr lang="en" sz="1700">
                <a:solidFill>
                  <a:schemeClr val="dk1"/>
                </a:solidFill>
                <a:latin typeface="Noto Sans"/>
                <a:ea typeface="Noto Sans"/>
                <a:cs typeface="Noto Sans"/>
                <a:sym typeface="Noto Sans"/>
              </a:rPr>
              <a:t>Story Points Completed: 35</a:t>
            </a:r>
            <a:endParaRPr sz="1700">
              <a:solidFill>
                <a:schemeClr val="dk1"/>
              </a:solidFill>
              <a:latin typeface="Noto Sans"/>
              <a:ea typeface="Noto Sans"/>
              <a:cs typeface="Noto Sans"/>
              <a:sym typeface="Noto Sans"/>
            </a:endParaRPr>
          </a:p>
        </p:txBody>
      </p:sp>
      <p:pic>
        <p:nvPicPr>
          <p:cNvPr id="1673" name="Google Shape;1673;p205" title="Screenshot 2025-07-06 at 9.59.48 PM.png"/>
          <p:cNvPicPr preferRelativeResize="0"/>
          <p:nvPr/>
        </p:nvPicPr>
        <p:blipFill>
          <a:blip r:embed="rId4">
            <a:alphaModFix/>
          </a:blip>
          <a:stretch>
            <a:fillRect/>
          </a:stretch>
        </p:blipFill>
        <p:spPr>
          <a:xfrm>
            <a:off x="3936325" y="1295800"/>
            <a:ext cx="3865241" cy="3642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20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Burndown  Chart</a:t>
            </a:r>
            <a:endParaRPr/>
          </a:p>
        </p:txBody>
      </p:sp>
      <p:grpSp>
        <p:nvGrpSpPr>
          <p:cNvPr id="1679" name="Google Shape;1679;p206"/>
          <p:cNvGrpSpPr/>
          <p:nvPr/>
        </p:nvGrpSpPr>
        <p:grpSpPr>
          <a:xfrm>
            <a:off x="-625550" y="126575"/>
            <a:ext cx="1551350" cy="1342825"/>
            <a:chOff x="305350" y="253700"/>
            <a:chExt cx="1551350" cy="1342825"/>
          </a:xfrm>
        </p:grpSpPr>
        <p:sp>
          <p:nvSpPr>
            <p:cNvPr id="1680" name="Google Shape;1680;p206"/>
            <p:cNvSpPr/>
            <p:nvPr/>
          </p:nvSpPr>
          <p:spPr>
            <a:xfrm>
              <a:off x="305350" y="743175"/>
              <a:ext cx="721625" cy="853350"/>
            </a:xfrm>
            <a:custGeom>
              <a:rect b="b" l="l" r="r" t="t"/>
              <a:pathLst>
                <a:path extrusionOk="0" h="34134" w="28865">
                  <a:moveTo>
                    <a:pt x="22788" y="30913"/>
                  </a:moveTo>
                  <a:lnTo>
                    <a:pt x="24099" y="30157"/>
                  </a:lnTo>
                  <a:lnTo>
                    <a:pt x="24028" y="30034"/>
                  </a:lnTo>
                  <a:cubicBezTo>
                    <a:pt x="28463" y="26270"/>
                    <a:pt x="28864" y="18121"/>
                    <a:pt x="24708" y="10924"/>
                  </a:cubicBezTo>
                  <a:cubicBezTo>
                    <a:pt x="20554" y="3727"/>
                    <a:pt x="13296" y="1"/>
                    <a:pt x="7820" y="1960"/>
                  </a:cubicBezTo>
                  <a:lnTo>
                    <a:pt x="7753" y="1845"/>
                  </a:lnTo>
                  <a:lnTo>
                    <a:pt x="6698" y="2456"/>
                  </a:lnTo>
                  <a:cubicBezTo>
                    <a:pt x="6611" y="2501"/>
                    <a:pt x="6523" y="2545"/>
                    <a:pt x="6437" y="2593"/>
                  </a:cubicBezTo>
                  <a:cubicBezTo>
                    <a:pt x="862" y="5814"/>
                    <a:pt x="0" y="14763"/>
                    <a:pt x="4516" y="22584"/>
                  </a:cubicBezTo>
                  <a:cubicBezTo>
                    <a:pt x="9031" y="30403"/>
                    <a:pt x="17212" y="34133"/>
                    <a:pt x="22788" y="309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06"/>
            <p:cNvSpPr/>
            <p:nvPr/>
          </p:nvSpPr>
          <p:spPr>
            <a:xfrm>
              <a:off x="346775" y="703625"/>
              <a:ext cx="730600" cy="868975"/>
            </a:xfrm>
            <a:custGeom>
              <a:rect b="b" l="l" r="r" t="t"/>
              <a:pathLst>
                <a:path extrusionOk="0" h="34759" w="29224">
                  <a:moveTo>
                    <a:pt x="4515" y="23208"/>
                  </a:moveTo>
                  <a:cubicBezTo>
                    <a:pt x="0" y="15388"/>
                    <a:pt x="860" y="6438"/>
                    <a:pt x="6437" y="3219"/>
                  </a:cubicBezTo>
                  <a:cubicBezTo>
                    <a:pt x="12013" y="0"/>
                    <a:pt x="20193" y="3730"/>
                    <a:pt x="24708" y="11550"/>
                  </a:cubicBezTo>
                  <a:cubicBezTo>
                    <a:pt x="29223" y="19371"/>
                    <a:pt x="28363" y="28320"/>
                    <a:pt x="22787" y="31539"/>
                  </a:cubicBezTo>
                  <a:cubicBezTo>
                    <a:pt x="17212" y="34758"/>
                    <a:pt x="9030" y="31029"/>
                    <a:pt x="4515" y="232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06"/>
            <p:cNvSpPr/>
            <p:nvPr/>
          </p:nvSpPr>
          <p:spPr>
            <a:xfrm>
              <a:off x="580850" y="1000550"/>
              <a:ext cx="250425" cy="275000"/>
            </a:xfrm>
            <a:custGeom>
              <a:rect b="b" l="l" r="r" t="t"/>
              <a:pathLst>
                <a:path extrusionOk="0" h="11000" w="10017">
                  <a:moveTo>
                    <a:pt x="3911" y="1"/>
                  </a:moveTo>
                  <a:cubicBezTo>
                    <a:pt x="3345" y="1"/>
                    <a:pt x="2801" y="134"/>
                    <a:pt x="2313" y="416"/>
                  </a:cubicBezTo>
                  <a:cubicBezTo>
                    <a:pt x="310" y="1573"/>
                    <a:pt x="1" y="4787"/>
                    <a:pt x="1623" y="7594"/>
                  </a:cubicBezTo>
                  <a:cubicBezTo>
                    <a:pt x="2402" y="8943"/>
                    <a:pt x="3530" y="10015"/>
                    <a:pt x="4761" y="10576"/>
                  </a:cubicBezTo>
                  <a:cubicBezTo>
                    <a:pt x="5379" y="10858"/>
                    <a:pt x="5998" y="10999"/>
                    <a:pt x="6583" y="10999"/>
                  </a:cubicBezTo>
                  <a:cubicBezTo>
                    <a:pt x="7161" y="10999"/>
                    <a:pt x="7706" y="10862"/>
                    <a:pt x="8183" y="10586"/>
                  </a:cubicBezTo>
                  <a:cubicBezTo>
                    <a:pt x="9146" y="10031"/>
                    <a:pt x="9758" y="8963"/>
                    <a:pt x="9887" y="7617"/>
                  </a:cubicBezTo>
                  <a:cubicBezTo>
                    <a:pt x="10017" y="6271"/>
                    <a:pt x="9652" y="4757"/>
                    <a:pt x="8873" y="3408"/>
                  </a:cubicBezTo>
                  <a:cubicBezTo>
                    <a:pt x="7648" y="1284"/>
                    <a:pt x="5669" y="1"/>
                    <a:pt x="39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06"/>
            <p:cNvSpPr/>
            <p:nvPr/>
          </p:nvSpPr>
          <p:spPr>
            <a:xfrm>
              <a:off x="648250" y="1062175"/>
              <a:ext cx="127675" cy="151850"/>
            </a:xfrm>
            <a:custGeom>
              <a:rect b="b" l="l" r="r" t="t"/>
              <a:pathLst>
                <a:path extrusionOk="0" h="6074" w="5107">
                  <a:moveTo>
                    <a:pt x="789" y="4055"/>
                  </a:moveTo>
                  <a:cubicBezTo>
                    <a:pt x="0" y="2689"/>
                    <a:pt x="150" y="1125"/>
                    <a:pt x="1125" y="564"/>
                  </a:cubicBezTo>
                  <a:cubicBezTo>
                    <a:pt x="2098" y="1"/>
                    <a:pt x="3528" y="653"/>
                    <a:pt x="4317" y="2019"/>
                  </a:cubicBezTo>
                  <a:cubicBezTo>
                    <a:pt x="5107" y="3386"/>
                    <a:pt x="4955" y="4949"/>
                    <a:pt x="3982" y="5511"/>
                  </a:cubicBezTo>
                  <a:cubicBezTo>
                    <a:pt x="3007" y="6074"/>
                    <a:pt x="1577" y="5422"/>
                    <a:pt x="789" y="40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06"/>
            <p:cNvSpPr/>
            <p:nvPr/>
          </p:nvSpPr>
          <p:spPr>
            <a:xfrm>
              <a:off x="676350" y="672825"/>
              <a:ext cx="770175" cy="527125"/>
            </a:xfrm>
            <a:custGeom>
              <a:rect b="b" l="l" r="r" t="t"/>
              <a:pathLst>
                <a:path extrusionOk="0" h="21085" w="30807">
                  <a:moveTo>
                    <a:pt x="1" y="16138"/>
                  </a:moveTo>
                  <a:lnTo>
                    <a:pt x="27951" y="1"/>
                  </a:lnTo>
                  <a:lnTo>
                    <a:pt x="30806" y="4950"/>
                  </a:lnTo>
                  <a:lnTo>
                    <a:pt x="2858" y="2108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06"/>
            <p:cNvSpPr/>
            <p:nvPr/>
          </p:nvSpPr>
          <p:spPr>
            <a:xfrm>
              <a:off x="1058775" y="326700"/>
              <a:ext cx="712450" cy="834800"/>
            </a:xfrm>
            <a:custGeom>
              <a:rect b="b" l="l" r="r" t="t"/>
              <a:pathLst>
                <a:path extrusionOk="0" h="33392" w="28498">
                  <a:moveTo>
                    <a:pt x="22787" y="30173"/>
                  </a:moveTo>
                  <a:lnTo>
                    <a:pt x="25480" y="28619"/>
                  </a:lnTo>
                  <a:lnTo>
                    <a:pt x="25184" y="28106"/>
                  </a:lnTo>
                  <a:cubicBezTo>
                    <a:pt x="28497" y="23988"/>
                    <a:pt x="28469" y="16696"/>
                    <a:pt x="24709" y="10184"/>
                  </a:cubicBezTo>
                  <a:cubicBezTo>
                    <a:pt x="20949" y="3672"/>
                    <a:pt x="14649" y="1"/>
                    <a:pt x="9427" y="812"/>
                  </a:cubicBezTo>
                  <a:lnTo>
                    <a:pt x="9130" y="299"/>
                  </a:lnTo>
                  <a:lnTo>
                    <a:pt x="6437" y="1853"/>
                  </a:lnTo>
                  <a:cubicBezTo>
                    <a:pt x="861" y="5072"/>
                    <a:pt x="1" y="14021"/>
                    <a:pt x="4516" y="21842"/>
                  </a:cubicBezTo>
                  <a:cubicBezTo>
                    <a:pt x="9031" y="29663"/>
                    <a:pt x="17212" y="33392"/>
                    <a:pt x="22787" y="301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06"/>
            <p:cNvSpPr/>
            <p:nvPr/>
          </p:nvSpPr>
          <p:spPr>
            <a:xfrm>
              <a:off x="1126075" y="253700"/>
              <a:ext cx="730625" cy="868950"/>
            </a:xfrm>
            <a:custGeom>
              <a:rect b="b" l="l" r="r" t="t"/>
              <a:pathLst>
                <a:path extrusionOk="0" h="34758" w="29225">
                  <a:moveTo>
                    <a:pt x="4516" y="23208"/>
                  </a:moveTo>
                  <a:cubicBezTo>
                    <a:pt x="1" y="15387"/>
                    <a:pt x="861" y="6438"/>
                    <a:pt x="6438" y="3219"/>
                  </a:cubicBezTo>
                  <a:cubicBezTo>
                    <a:pt x="12014" y="0"/>
                    <a:pt x="20194" y="3729"/>
                    <a:pt x="24709" y="11550"/>
                  </a:cubicBezTo>
                  <a:cubicBezTo>
                    <a:pt x="29224" y="19369"/>
                    <a:pt x="28364" y="28320"/>
                    <a:pt x="22788" y="31539"/>
                  </a:cubicBezTo>
                  <a:cubicBezTo>
                    <a:pt x="17212" y="34758"/>
                    <a:pt x="9031" y="31028"/>
                    <a:pt x="4516" y="232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06"/>
            <p:cNvSpPr/>
            <p:nvPr/>
          </p:nvSpPr>
          <p:spPr>
            <a:xfrm>
              <a:off x="1206025" y="360425"/>
              <a:ext cx="574075" cy="672650"/>
            </a:xfrm>
            <a:custGeom>
              <a:rect b="b" l="l" r="r" t="t"/>
              <a:pathLst>
                <a:path extrusionOk="0" h="26906" w="22963">
                  <a:moveTo>
                    <a:pt x="18361" y="24312"/>
                  </a:moveTo>
                  <a:lnTo>
                    <a:pt x="20531" y="23058"/>
                  </a:lnTo>
                  <a:lnTo>
                    <a:pt x="20292" y="22645"/>
                  </a:lnTo>
                  <a:cubicBezTo>
                    <a:pt x="22962" y="19328"/>
                    <a:pt x="22938" y="13453"/>
                    <a:pt x="19910" y="8206"/>
                  </a:cubicBezTo>
                  <a:cubicBezTo>
                    <a:pt x="16880" y="2959"/>
                    <a:pt x="11803" y="0"/>
                    <a:pt x="7595" y="654"/>
                  </a:cubicBezTo>
                  <a:lnTo>
                    <a:pt x="7356" y="241"/>
                  </a:lnTo>
                  <a:lnTo>
                    <a:pt x="5187" y="1493"/>
                  </a:lnTo>
                  <a:cubicBezTo>
                    <a:pt x="694" y="4088"/>
                    <a:pt x="0" y="11298"/>
                    <a:pt x="3639" y="17599"/>
                  </a:cubicBezTo>
                  <a:cubicBezTo>
                    <a:pt x="7277" y="23900"/>
                    <a:pt x="13869" y="26905"/>
                    <a:pt x="18361" y="24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06"/>
            <p:cNvSpPr/>
            <p:nvPr/>
          </p:nvSpPr>
          <p:spPr>
            <a:xfrm>
              <a:off x="1260275" y="301600"/>
              <a:ext cx="588675" cy="700175"/>
            </a:xfrm>
            <a:custGeom>
              <a:rect b="b" l="l" r="r" t="t"/>
              <a:pathLst>
                <a:path extrusionOk="0" h="28007" w="23547">
                  <a:moveTo>
                    <a:pt x="3638" y="18699"/>
                  </a:moveTo>
                  <a:cubicBezTo>
                    <a:pt x="0" y="12398"/>
                    <a:pt x="693" y="5188"/>
                    <a:pt x="5186" y="2594"/>
                  </a:cubicBezTo>
                  <a:cubicBezTo>
                    <a:pt x="9679" y="0"/>
                    <a:pt x="16270" y="3004"/>
                    <a:pt x="19908" y="9306"/>
                  </a:cubicBezTo>
                  <a:cubicBezTo>
                    <a:pt x="23547" y="15607"/>
                    <a:pt x="22853" y="22818"/>
                    <a:pt x="18361" y="25411"/>
                  </a:cubicBezTo>
                  <a:cubicBezTo>
                    <a:pt x="13867" y="28007"/>
                    <a:pt x="7277" y="25001"/>
                    <a:pt x="3638" y="1869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06"/>
            <p:cNvSpPr/>
            <p:nvPr/>
          </p:nvSpPr>
          <p:spPr>
            <a:xfrm>
              <a:off x="1473500" y="589800"/>
              <a:ext cx="124325" cy="147775"/>
            </a:xfrm>
            <a:custGeom>
              <a:rect b="b" l="l" r="r" t="t"/>
              <a:pathLst>
                <a:path extrusionOk="0" h="5911" w="4973">
                  <a:moveTo>
                    <a:pt x="3982" y="5347"/>
                  </a:moveTo>
                  <a:lnTo>
                    <a:pt x="4672" y="4949"/>
                  </a:lnTo>
                  <a:lnTo>
                    <a:pt x="4559" y="4752"/>
                  </a:lnTo>
                  <a:cubicBezTo>
                    <a:pt x="4972" y="4011"/>
                    <a:pt x="4909" y="2878"/>
                    <a:pt x="4319" y="1856"/>
                  </a:cubicBezTo>
                  <a:cubicBezTo>
                    <a:pt x="3727" y="832"/>
                    <a:pt x="2778" y="210"/>
                    <a:pt x="1930" y="197"/>
                  </a:cubicBezTo>
                  <a:lnTo>
                    <a:pt x="1815" y="0"/>
                  </a:lnTo>
                  <a:lnTo>
                    <a:pt x="1125" y="400"/>
                  </a:lnTo>
                  <a:cubicBezTo>
                    <a:pt x="150" y="962"/>
                    <a:pt x="1" y="2525"/>
                    <a:pt x="789" y="3892"/>
                  </a:cubicBezTo>
                  <a:cubicBezTo>
                    <a:pt x="1579" y="5258"/>
                    <a:pt x="3008" y="5910"/>
                    <a:pt x="3982" y="53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06"/>
            <p:cNvSpPr/>
            <p:nvPr/>
          </p:nvSpPr>
          <p:spPr>
            <a:xfrm>
              <a:off x="1490750" y="575750"/>
              <a:ext cx="127700" cy="151875"/>
            </a:xfrm>
            <a:custGeom>
              <a:rect b="b" l="l" r="r" t="t"/>
              <a:pathLst>
                <a:path extrusionOk="0" h="6075" w="5108">
                  <a:moveTo>
                    <a:pt x="790" y="4055"/>
                  </a:moveTo>
                  <a:cubicBezTo>
                    <a:pt x="1" y="2689"/>
                    <a:pt x="152" y="1125"/>
                    <a:pt x="1125" y="562"/>
                  </a:cubicBezTo>
                  <a:cubicBezTo>
                    <a:pt x="2100" y="1"/>
                    <a:pt x="3530" y="651"/>
                    <a:pt x="4319" y="2018"/>
                  </a:cubicBezTo>
                  <a:cubicBezTo>
                    <a:pt x="5107" y="3384"/>
                    <a:pt x="4957" y="4948"/>
                    <a:pt x="3982" y="5511"/>
                  </a:cubicBezTo>
                  <a:cubicBezTo>
                    <a:pt x="3009" y="6074"/>
                    <a:pt x="1579" y="5422"/>
                    <a:pt x="790" y="40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1" name="Google Shape;1691;p206" title="Gymnetics.png"/>
          <p:cNvPicPr preferRelativeResize="0"/>
          <p:nvPr/>
        </p:nvPicPr>
        <p:blipFill>
          <a:blip r:embed="rId3">
            <a:alphaModFix/>
          </a:blip>
          <a:stretch>
            <a:fillRect/>
          </a:stretch>
        </p:blipFill>
        <p:spPr>
          <a:xfrm>
            <a:off x="8045089" y="-41100"/>
            <a:ext cx="1150511" cy="1039750"/>
          </a:xfrm>
          <a:prstGeom prst="rect">
            <a:avLst/>
          </a:prstGeom>
          <a:noFill/>
          <a:ln cap="flat" cmpd="sng" w="9525">
            <a:solidFill>
              <a:schemeClr val="lt1"/>
            </a:solidFill>
            <a:prstDash val="solid"/>
            <a:round/>
            <a:headEnd len="sm" w="sm" type="none"/>
            <a:tailEnd len="sm" w="sm" type="none"/>
          </a:ln>
        </p:spPr>
      </p:pic>
      <p:pic>
        <p:nvPicPr>
          <p:cNvPr id="1692" name="Google Shape;1692;p206" title="Screenshot 2025-07-06 at 1.44.37 PM.png"/>
          <p:cNvPicPr preferRelativeResize="0"/>
          <p:nvPr/>
        </p:nvPicPr>
        <p:blipFill>
          <a:blip r:embed="rId4">
            <a:alphaModFix/>
          </a:blip>
          <a:stretch>
            <a:fillRect/>
          </a:stretch>
        </p:blipFill>
        <p:spPr>
          <a:xfrm>
            <a:off x="0" y="998645"/>
            <a:ext cx="9143999" cy="37240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207"/>
          <p:cNvSpPr txBox="1"/>
          <p:nvPr>
            <p:ph type="title"/>
          </p:nvPr>
        </p:nvSpPr>
        <p:spPr>
          <a:xfrm>
            <a:off x="1501950" y="435125"/>
            <a:ext cx="61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API</a:t>
            </a:r>
            <a:endParaRPr sz="3200"/>
          </a:p>
        </p:txBody>
      </p:sp>
      <p:pic>
        <p:nvPicPr>
          <p:cNvPr id="1698" name="Google Shape;1698;p207" title="Gymnetics.png"/>
          <p:cNvPicPr preferRelativeResize="0"/>
          <p:nvPr/>
        </p:nvPicPr>
        <p:blipFill>
          <a:blip r:embed="rId3">
            <a:alphaModFix/>
          </a:blip>
          <a:stretch>
            <a:fillRect/>
          </a:stretch>
        </p:blipFill>
        <p:spPr>
          <a:xfrm>
            <a:off x="8028350" y="0"/>
            <a:ext cx="1115650" cy="1007825"/>
          </a:xfrm>
          <a:prstGeom prst="rect">
            <a:avLst/>
          </a:prstGeom>
          <a:noFill/>
          <a:ln>
            <a:noFill/>
          </a:ln>
        </p:spPr>
      </p:pic>
      <p:sp>
        <p:nvSpPr>
          <p:cNvPr id="1699" name="Google Shape;1699;p207"/>
          <p:cNvSpPr txBox="1"/>
          <p:nvPr/>
        </p:nvSpPr>
        <p:spPr>
          <a:xfrm>
            <a:off x="1513875" y="1105075"/>
            <a:ext cx="2144400" cy="5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Noto Sans"/>
                <a:ea typeface="Noto Sans"/>
                <a:cs typeface="Noto Sans"/>
                <a:sym typeface="Noto Sans"/>
              </a:rPr>
              <a:t>Stripe API</a:t>
            </a:r>
            <a:endParaRPr sz="1800">
              <a:solidFill>
                <a:schemeClr val="dk2"/>
              </a:solidFill>
              <a:latin typeface="Noto Sans"/>
              <a:ea typeface="Noto Sans"/>
              <a:cs typeface="Noto Sans"/>
              <a:sym typeface="Noto Sans"/>
            </a:endParaRPr>
          </a:p>
        </p:txBody>
      </p:sp>
      <p:sp>
        <p:nvSpPr>
          <p:cNvPr id="1700" name="Google Shape;1700;p207"/>
          <p:cNvSpPr txBox="1"/>
          <p:nvPr/>
        </p:nvSpPr>
        <p:spPr>
          <a:xfrm>
            <a:off x="5508700" y="1105075"/>
            <a:ext cx="2082300" cy="5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Noto Sans"/>
                <a:ea typeface="Noto Sans"/>
                <a:cs typeface="Noto Sans"/>
                <a:sym typeface="Noto Sans"/>
              </a:rPr>
              <a:t>DeepSeek API</a:t>
            </a:r>
            <a:endParaRPr sz="1800">
              <a:solidFill>
                <a:schemeClr val="dk2"/>
              </a:solidFill>
              <a:latin typeface="Noto Sans"/>
              <a:ea typeface="Noto Sans"/>
              <a:cs typeface="Noto Sans"/>
              <a:sym typeface="Noto Sans"/>
            </a:endParaRPr>
          </a:p>
        </p:txBody>
      </p:sp>
      <p:sp>
        <p:nvSpPr>
          <p:cNvPr id="1701" name="Google Shape;1701;p207"/>
          <p:cNvSpPr txBox="1"/>
          <p:nvPr>
            <p:ph idx="4294967295" type="body"/>
          </p:nvPr>
        </p:nvSpPr>
        <p:spPr>
          <a:xfrm>
            <a:off x="1257975" y="1633375"/>
            <a:ext cx="2656200" cy="27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Type: REST API</a:t>
            </a:r>
            <a:endParaRPr sz="1200"/>
          </a:p>
          <a:p>
            <a:pPr indent="0" lvl="0" marL="0" rtl="0" algn="l">
              <a:spcBef>
                <a:spcPts val="0"/>
              </a:spcBef>
              <a:spcAft>
                <a:spcPts val="0"/>
              </a:spcAft>
              <a:buNone/>
            </a:pPr>
            <a:r>
              <a:rPr lang="en" sz="1200"/>
              <a:t>Purpose: Loading checkout shop, and allowing users to purchase items listed in Stripe</a:t>
            </a:r>
            <a:endParaRPr sz="1200"/>
          </a:p>
          <a:p>
            <a:pPr indent="0" lvl="0" marL="0" rtl="0" algn="l">
              <a:spcBef>
                <a:spcPts val="0"/>
              </a:spcBef>
              <a:spcAft>
                <a:spcPts val="0"/>
              </a:spcAft>
              <a:buNone/>
            </a:pPr>
            <a:r>
              <a:rPr lang="en" sz="1200"/>
              <a:t>How it works:</a:t>
            </a:r>
            <a:endParaRPr sz="1200"/>
          </a:p>
          <a:p>
            <a:pPr indent="-304800" lvl="0" marL="457200" rtl="0" algn="l">
              <a:spcBef>
                <a:spcPts val="0"/>
              </a:spcBef>
              <a:spcAft>
                <a:spcPts val="0"/>
              </a:spcAft>
              <a:buSzPts val="1200"/>
              <a:buChar char="●"/>
            </a:pPr>
            <a:r>
              <a:rPr lang="en" sz="1200"/>
              <a:t>The application makes a POST request which allow users to checkout the item they want to purchase.				</a:t>
            </a:r>
            <a:endParaRPr sz="1200"/>
          </a:p>
          <a:p>
            <a:pPr indent="-304800" lvl="0" marL="457200" rtl="0" algn="l">
              <a:spcBef>
                <a:spcPts val="0"/>
              </a:spcBef>
              <a:spcAft>
                <a:spcPts val="0"/>
              </a:spcAft>
              <a:buSzPts val="1200"/>
              <a:buChar char="●"/>
            </a:pPr>
            <a:r>
              <a:rPr lang="en" sz="1200"/>
              <a:t>API being called is in StripeController with backend logic in StripeService</a:t>
            </a:r>
            <a:endParaRPr sz="1200"/>
          </a:p>
        </p:txBody>
      </p:sp>
      <p:sp>
        <p:nvSpPr>
          <p:cNvPr id="1702" name="Google Shape;1702;p207"/>
          <p:cNvSpPr txBox="1"/>
          <p:nvPr>
            <p:ph idx="4294967295" type="body"/>
          </p:nvPr>
        </p:nvSpPr>
        <p:spPr>
          <a:xfrm>
            <a:off x="5372150" y="1633375"/>
            <a:ext cx="2656200" cy="27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Type: REST API</a:t>
            </a:r>
            <a:endParaRPr sz="1200"/>
          </a:p>
          <a:p>
            <a:pPr indent="0" lvl="0" marL="0" rtl="0" algn="l">
              <a:spcBef>
                <a:spcPts val="0"/>
              </a:spcBef>
              <a:spcAft>
                <a:spcPts val="0"/>
              </a:spcAft>
              <a:buNone/>
            </a:pPr>
            <a:r>
              <a:rPr lang="en" sz="1200"/>
              <a:t>Purpose: Analyzes users information such as age,weight,height and recommend supplements from our shop.</a:t>
            </a:r>
            <a:endParaRPr sz="1200"/>
          </a:p>
          <a:p>
            <a:pPr indent="0" lvl="0" marL="0" rtl="0" algn="l">
              <a:spcBef>
                <a:spcPts val="0"/>
              </a:spcBef>
              <a:spcAft>
                <a:spcPts val="0"/>
              </a:spcAft>
              <a:buNone/>
            </a:pPr>
            <a:r>
              <a:rPr lang="en" sz="1200"/>
              <a:t>How it works:</a:t>
            </a:r>
            <a:endParaRPr sz="1200"/>
          </a:p>
          <a:p>
            <a:pPr indent="-304800" lvl="0" marL="457200" rtl="0" algn="l">
              <a:spcBef>
                <a:spcPts val="0"/>
              </a:spcBef>
              <a:spcAft>
                <a:spcPts val="0"/>
              </a:spcAft>
              <a:buSzPts val="1200"/>
              <a:buChar char="●"/>
            </a:pPr>
            <a:r>
              <a:rPr lang="en" sz="1200"/>
              <a:t>The application will read a GET request of user’s information, and injected that information to the Prompt.					</a:t>
            </a:r>
            <a:endParaRPr sz="1200"/>
          </a:p>
          <a:p>
            <a:pPr indent="-304800" lvl="0" marL="457200" rtl="0" algn="l">
              <a:spcBef>
                <a:spcPts val="0"/>
              </a:spcBef>
              <a:spcAft>
                <a:spcPts val="0"/>
              </a:spcAft>
              <a:buSzPts val="1200"/>
              <a:buChar char="●"/>
            </a:pPr>
            <a:r>
              <a:rPr lang="en" sz="1200"/>
              <a:t>API being called is in DeepSeekController with backend logic in DeepSeekService</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2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a:t>
            </a:r>
            <a:endParaRPr/>
          </a:p>
        </p:txBody>
      </p:sp>
      <p:sp>
        <p:nvSpPr>
          <p:cNvPr id="1708" name="Google Shape;1708;p208"/>
          <p:cNvSpPr txBox="1"/>
          <p:nvPr/>
        </p:nvSpPr>
        <p:spPr>
          <a:xfrm>
            <a:off x="192775" y="2252925"/>
            <a:ext cx="5363400" cy="2570400"/>
          </a:xfrm>
          <a:prstGeom prst="rect">
            <a:avLst/>
          </a:prstGeom>
          <a:noFill/>
          <a:ln>
            <a:noFill/>
          </a:ln>
        </p:spPr>
        <p:txBody>
          <a:bodyPr anchorCtr="0" anchor="t" bIns="91425" lIns="91425" spcFirstLastPara="1" rIns="91425" wrap="square" tIns="91425">
            <a:spAutoFit/>
          </a:bodyPr>
          <a:lstStyle/>
          <a:p>
            <a:pPr indent="-260350" lvl="0" marL="285750" rtl="0" algn="just">
              <a:lnSpc>
                <a:spcPct val="1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A first time user registers their account on the app before signing in.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260350" lvl="0" marL="285750" rtl="0" algn="just">
              <a:lnSpc>
                <a:spcPct val="1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Once inside the app, a user can navigate to a supplements store where they can select items on the screen and add them to a cart.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260350" lvl="0" marL="285750" rtl="0" algn="just">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Once satisfied they open the cart and pay the online checkout.</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sz="1500">
              <a:solidFill>
                <a:schemeClr val="dk1"/>
              </a:solidFill>
            </a:endParaRPr>
          </a:p>
        </p:txBody>
      </p:sp>
      <p:pic>
        <p:nvPicPr>
          <p:cNvPr id="1709" name="Google Shape;1709;p208"/>
          <p:cNvPicPr preferRelativeResize="0"/>
          <p:nvPr/>
        </p:nvPicPr>
        <p:blipFill rotWithShape="1">
          <a:blip r:embed="rId3">
            <a:alphaModFix/>
          </a:blip>
          <a:srcRect b="0" l="29660" r="29074" t="14610"/>
          <a:stretch/>
        </p:blipFill>
        <p:spPr>
          <a:xfrm>
            <a:off x="5777089" y="998800"/>
            <a:ext cx="3366900" cy="39768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1710" name="Google Shape;1710;p208"/>
          <p:cNvSpPr txBox="1"/>
          <p:nvPr>
            <p:ph type="title"/>
          </p:nvPr>
        </p:nvSpPr>
        <p:spPr>
          <a:xfrm>
            <a:off x="255175" y="1391713"/>
            <a:ext cx="52386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CREATING AN ACCOUNT</a:t>
            </a:r>
            <a:endParaRPr sz="2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09"/>
          <p:cNvSpPr txBox="1"/>
          <p:nvPr>
            <p:ph type="title"/>
          </p:nvPr>
        </p:nvSpPr>
        <p:spPr>
          <a:xfrm>
            <a:off x="-57225" y="450425"/>
            <a:ext cx="392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SIGNING IN</a:t>
            </a:r>
            <a:endParaRPr/>
          </a:p>
        </p:txBody>
      </p:sp>
      <p:pic>
        <p:nvPicPr>
          <p:cNvPr id="1716" name="Google Shape;1716;p209"/>
          <p:cNvPicPr preferRelativeResize="0"/>
          <p:nvPr/>
        </p:nvPicPr>
        <p:blipFill rotWithShape="1">
          <a:blip r:embed="rId3">
            <a:alphaModFix/>
          </a:blip>
          <a:srcRect b="12239" l="34409" r="32552" t="27464"/>
          <a:stretch/>
        </p:blipFill>
        <p:spPr>
          <a:xfrm>
            <a:off x="276075" y="1047675"/>
            <a:ext cx="3403476" cy="3494225"/>
          </a:xfrm>
          <a:prstGeom prst="rect">
            <a:avLst/>
          </a:prstGeom>
          <a:noFill/>
          <a:ln>
            <a:noFill/>
          </a:ln>
        </p:spPr>
      </p:pic>
      <p:pic>
        <p:nvPicPr>
          <p:cNvPr id="1717" name="Google Shape;1717;p209"/>
          <p:cNvPicPr preferRelativeResize="0"/>
          <p:nvPr/>
        </p:nvPicPr>
        <p:blipFill rotWithShape="1">
          <a:blip r:embed="rId4">
            <a:alphaModFix/>
          </a:blip>
          <a:srcRect b="17976" l="0" r="26046" t="10630"/>
          <a:stretch/>
        </p:blipFill>
        <p:spPr>
          <a:xfrm>
            <a:off x="3931425" y="1646587"/>
            <a:ext cx="5064924" cy="2750301"/>
          </a:xfrm>
          <a:prstGeom prst="rect">
            <a:avLst/>
          </a:prstGeom>
          <a:noFill/>
          <a:ln>
            <a:noFill/>
          </a:ln>
        </p:spPr>
      </p:pic>
      <p:sp>
        <p:nvSpPr>
          <p:cNvPr id="1718" name="Google Shape;1718;p209"/>
          <p:cNvSpPr txBox="1"/>
          <p:nvPr>
            <p:ph type="title"/>
          </p:nvPr>
        </p:nvSpPr>
        <p:spPr>
          <a:xfrm>
            <a:off x="4503825" y="1023125"/>
            <a:ext cx="392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SUPPLEMENTS STORE</a:t>
            </a:r>
            <a:endParaRPr/>
          </a:p>
        </p:txBody>
      </p:sp>
      <p:pic>
        <p:nvPicPr>
          <p:cNvPr id="1719" name="Google Shape;1719;p209" title="Gymnetics.png"/>
          <p:cNvPicPr preferRelativeResize="0"/>
          <p:nvPr/>
        </p:nvPicPr>
        <p:blipFill>
          <a:blip r:embed="rId5">
            <a:alphaModFix/>
          </a:blip>
          <a:stretch>
            <a:fillRect/>
          </a:stretch>
        </p:blipFill>
        <p:spPr>
          <a:xfrm>
            <a:off x="7781350" y="-68025"/>
            <a:ext cx="1362650" cy="1231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Improvements from Professor Feedback </a:t>
            </a:r>
            <a:endParaRPr/>
          </a:p>
        </p:txBody>
      </p:sp>
      <p:sp>
        <p:nvSpPr>
          <p:cNvPr id="1389" name="Google Shape;1389;p183"/>
          <p:cNvSpPr txBox="1"/>
          <p:nvPr/>
        </p:nvSpPr>
        <p:spPr>
          <a:xfrm>
            <a:off x="378475" y="1226275"/>
            <a:ext cx="8045400" cy="3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1390" name="Google Shape;1390;p183"/>
          <p:cNvSpPr txBox="1"/>
          <p:nvPr/>
        </p:nvSpPr>
        <p:spPr>
          <a:xfrm>
            <a:off x="514725" y="1165700"/>
            <a:ext cx="7963200" cy="34821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Better structured planning (using software like Jira)</a:t>
            </a:r>
            <a:endParaRPr>
              <a:solidFill>
                <a:schemeClr val="dk1"/>
              </a:solidFill>
              <a:latin typeface="Noto Sans"/>
              <a:ea typeface="Noto Sans"/>
              <a:cs typeface="Noto Sans"/>
              <a:sym typeface="Noto Sans"/>
            </a:endParaRPr>
          </a:p>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Created list of tasks for each sprint in order to be more organized</a:t>
            </a:r>
            <a:endParaRPr>
              <a:solidFill>
                <a:schemeClr val="dk1"/>
              </a:solidFill>
              <a:latin typeface="Noto Sans"/>
              <a:ea typeface="Noto Sans"/>
              <a:cs typeface="Noto Sans"/>
              <a:sym typeface="Noto Sans"/>
            </a:endParaRPr>
          </a:p>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Updating task statuses (in progress, done, not yet completed)</a:t>
            </a:r>
            <a:endParaRPr>
              <a:solidFill>
                <a:schemeClr val="dk1"/>
              </a:solidFill>
              <a:latin typeface="Noto Sans"/>
              <a:ea typeface="Noto Sans"/>
              <a:cs typeface="Noto Sans"/>
              <a:sym typeface="Noto Sans"/>
            </a:endParaRPr>
          </a:p>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Able to view who is assigned to each task</a:t>
            </a:r>
            <a:endParaRPr>
              <a:solidFill>
                <a:schemeClr val="dk1"/>
              </a:solidFill>
              <a:latin typeface="Noto Sans"/>
              <a:ea typeface="Noto Sans"/>
              <a:cs typeface="Noto Sans"/>
              <a:sym typeface="Noto Sans"/>
            </a:endParaRPr>
          </a:p>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Better communication</a:t>
            </a:r>
            <a:endParaRPr>
              <a:solidFill>
                <a:schemeClr val="dk1"/>
              </a:solidFill>
              <a:latin typeface="Noto Sans"/>
              <a:ea typeface="Noto Sans"/>
              <a:cs typeface="Noto Sans"/>
              <a:sym typeface="Noto Sans"/>
            </a:endParaRPr>
          </a:p>
          <a:p>
            <a:pPr indent="0" lvl="0" marL="457200" rtl="0" algn="l">
              <a:lnSpc>
                <a:spcPct val="200000"/>
              </a:lnSpc>
              <a:spcBef>
                <a:spcPts val="0"/>
              </a:spcBef>
              <a:spcAft>
                <a:spcPts val="0"/>
              </a:spcAft>
              <a:buNone/>
            </a:pPr>
            <a:r>
              <a:t/>
            </a:r>
            <a:endParaRPr>
              <a:solidFill>
                <a:schemeClr val="dk1"/>
              </a:solidFill>
              <a:latin typeface="Noto Sans"/>
              <a:ea typeface="Noto Sans"/>
              <a:cs typeface="Noto Sans"/>
              <a:sym typeface="Noto Sans"/>
            </a:endParaRPr>
          </a:p>
          <a:p>
            <a:pPr indent="0" lvl="0" marL="0" rtl="0" algn="l">
              <a:lnSpc>
                <a:spcPct val="200000"/>
              </a:lnSpc>
              <a:spcBef>
                <a:spcPts val="0"/>
              </a:spcBef>
              <a:spcAft>
                <a:spcPts val="0"/>
              </a:spcAft>
              <a:buNone/>
            </a:pPr>
            <a:r>
              <a:rPr lang="en">
                <a:solidFill>
                  <a:schemeClr val="dk1"/>
                </a:solidFill>
                <a:latin typeface="Noto Sans"/>
                <a:ea typeface="Noto Sans"/>
                <a:cs typeface="Noto Sans"/>
                <a:sym typeface="Noto Sans"/>
              </a:rPr>
              <a:t> </a:t>
            </a:r>
            <a:endParaRPr>
              <a:solidFill>
                <a:schemeClr val="dk1"/>
              </a:solidFill>
              <a:latin typeface="Noto Sans"/>
              <a:ea typeface="Noto Sans"/>
              <a:cs typeface="Noto Sans"/>
              <a:sym typeface="Noto Sans"/>
            </a:endParaRPr>
          </a:p>
        </p:txBody>
      </p:sp>
      <p:pic>
        <p:nvPicPr>
          <p:cNvPr id="1391" name="Google Shape;1391;p183"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10"/>
          <p:cNvSpPr txBox="1"/>
          <p:nvPr>
            <p:ph type="title"/>
          </p:nvPr>
        </p:nvSpPr>
        <p:spPr>
          <a:xfrm>
            <a:off x="878750" y="263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CHECKOUT</a:t>
            </a:r>
            <a:endParaRPr/>
          </a:p>
        </p:txBody>
      </p:sp>
      <p:pic>
        <p:nvPicPr>
          <p:cNvPr id="1725" name="Google Shape;1725;p210"/>
          <p:cNvPicPr preferRelativeResize="0"/>
          <p:nvPr/>
        </p:nvPicPr>
        <p:blipFill rotWithShape="1">
          <a:blip r:embed="rId3">
            <a:alphaModFix/>
          </a:blip>
          <a:srcRect b="26074" l="0" r="64113" t="34431"/>
          <a:stretch/>
        </p:blipFill>
        <p:spPr>
          <a:xfrm>
            <a:off x="629300" y="983530"/>
            <a:ext cx="6208300" cy="3843245"/>
          </a:xfrm>
          <a:prstGeom prst="rect">
            <a:avLst/>
          </a:prstGeom>
          <a:noFill/>
          <a:ln>
            <a:noFill/>
          </a:ln>
        </p:spPr>
      </p:pic>
      <p:pic>
        <p:nvPicPr>
          <p:cNvPr id="1726" name="Google Shape;1726;p210" title="Gymnetics.png"/>
          <p:cNvPicPr preferRelativeResize="0"/>
          <p:nvPr/>
        </p:nvPicPr>
        <p:blipFill>
          <a:blip r:embed="rId4">
            <a:alphaModFix/>
          </a:blip>
          <a:stretch>
            <a:fillRect/>
          </a:stretch>
        </p:blipFill>
        <p:spPr>
          <a:xfrm>
            <a:off x="7622775" y="0"/>
            <a:ext cx="1521225" cy="1374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211"/>
          <p:cNvSpPr txBox="1"/>
          <p:nvPr>
            <p:ph type="title"/>
          </p:nvPr>
        </p:nvSpPr>
        <p:spPr>
          <a:xfrm>
            <a:off x="1813488" y="692813"/>
            <a:ext cx="5517000" cy="37248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4000"/>
              <a:t>THANK YOU</a:t>
            </a:r>
            <a:endParaRPr sz="40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b="0" sz="2000"/>
          </a:p>
          <a:p>
            <a:pPr indent="0" lvl="0" marL="0" rtl="0" algn="ctr">
              <a:spcBef>
                <a:spcPts val="0"/>
              </a:spcBef>
              <a:spcAft>
                <a:spcPts val="0"/>
              </a:spcAft>
              <a:buNone/>
            </a:pPr>
            <a:r>
              <a:rPr b="0" lang="en" sz="2000"/>
              <a:t>https://github.com/htmw/2025Su-ByteSquad/wiki</a:t>
            </a:r>
            <a:endParaRPr b="0" sz="2000"/>
          </a:p>
          <a:p>
            <a:pPr indent="0" lvl="0" marL="0" rtl="0" algn="ctr">
              <a:spcBef>
                <a:spcPts val="0"/>
              </a:spcBef>
              <a:spcAft>
                <a:spcPts val="0"/>
              </a:spcAft>
              <a:buNone/>
            </a:pPr>
            <a:r>
              <a:t/>
            </a:r>
            <a:endParaRPr/>
          </a:p>
        </p:txBody>
      </p:sp>
      <p:pic>
        <p:nvPicPr>
          <p:cNvPr id="1732" name="Google Shape;1732;p211" title="Gymnetics.png"/>
          <p:cNvPicPr preferRelativeResize="0"/>
          <p:nvPr/>
        </p:nvPicPr>
        <p:blipFill>
          <a:blip r:embed="rId3">
            <a:alphaModFix/>
          </a:blip>
          <a:stretch>
            <a:fillRect/>
          </a:stretch>
        </p:blipFill>
        <p:spPr>
          <a:xfrm>
            <a:off x="3600853" y="1568838"/>
            <a:ext cx="1842325" cy="166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84"/>
          <p:cNvSpPr txBox="1"/>
          <p:nvPr>
            <p:ph type="title"/>
          </p:nvPr>
        </p:nvSpPr>
        <p:spPr>
          <a:xfrm>
            <a:off x="720000" y="43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Description</a:t>
            </a:r>
            <a:endParaRPr/>
          </a:p>
          <a:p>
            <a:pPr indent="0" lvl="0" marL="0" rtl="0" algn="ctr">
              <a:spcBef>
                <a:spcPts val="0"/>
              </a:spcBef>
              <a:spcAft>
                <a:spcPts val="0"/>
              </a:spcAft>
              <a:buNone/>
            </a:pPr>
            <a:r>
              <a:t/>
            </a:r>
            <a:endParaRPr/>
          </a:p>
        </p:txBody>
      </p:sp>
      <p:sp>
        <p:nvSpPr>
          <p:cNvPr id="1397" name="Google Shape;1397;p184"/>
          <p:cNvSpPr txBox="1"/>
          <p:nvPr/>
        </p:nvSpPr>
        <p:spPr>
          <a:xfrm>
            <a:off x="480750" y="1007825"/>
            <a:ext cx="8182500" cy="3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latin typeface="Noto Sans"/>
                <a:ea typeface="Noto Sans"/>
                <a:cs typeface="Noto Sans"/>
                <a:sym typeface="Noto Sans"/>
              </a:rPr>
              <a:t>Team:</a:t>
            </a:r>
            <a:br>
              <a:rPr b="1" lang="en" sz="1200">
                <a:latin typeface="Noto Sans"/>
                <a:ea typeface="Noto Sans"/>
                <a:cs typeface="Noto Sans"/>
                <a:sym typeface="Noto Sans"/>
              </a:rPr>
            </a:br>
            <a:r>
              <a:rPr lang="en" sz="1200">
                <a:latin typeface="Noto Sans"/>
                <a:ea typeface="Noto Sans"/>
                <a:cs typeface="Noto Sans"/>
                <a:sym typeface="Noto Sans"/>
              </a:rPr>
              <a:t>ByteSquad</a:t>
            </a:r>
            <a:endParaRPr sz="1200">
              <a:latin typeface="Noto Sans"/>
              <a:ea typeface="Noto Sans"/>
              <a:cs typeface="Noto Sans"/>
              <a:sym typeface="Noto Sans"/>
            </a:endParaRPr>
          </a:p>
          <a:p>
            <a:pPr indent="0" lvl="0" marL="0" rtl="0" algn="l">
              <a:lnSpc>
                <a:spcPct val="115000"/>
              </a:lnSpc>
              <a:spcBef>
                <a:spcPts val="1200"/>
              </a:spcBef>
              <a:spcAft>
                <a:spcPts val="0"/>
              </a:spcAft>
              <a:buNone/>
            </a:pPr>
            <a:r>
              <a:rPr b="1" lang="en" sz="1200">
                <a:latin typeface="Noto Sans"/>
                <a:ea typeface="Noto Sans"/>
                <a:cs typeface="Noto Sans"/>
                <a:sym typeface="Noto Sans"/>
              </a:rPr>
              <a:t>Project Description: </a:t>
            </a:r>
            <a:r>
              <a:rPr lang="en" sz="1200">
                <a:latin typeface="Noto Sans"/>
                <a:ea typeface="Noto Sans"/>
                <a:cs typeface="Noto Sans"/>
                <a:sym typeface="Noto Sans"/>
              </a:rPr>
              <a:t>The Gymnetics web application</a:t>
            </a:r>
            <a:r>
              <a:rPr b="1" lang="en" sz="1200">
                <a:latin typeface="Noto Sans"/>
                <a:ea typeface="Noto Sans"/>
                <a:cs typeface="Noto Sans"/>
                <a:sym typeface="Noto Sans"/>
              </a:rPr>
              <a:t> </a:t>
            </a:r>
            <a:r>
              <a:rPr lang="en" sz="1200">
                <a:latin typeface="Noto Sans"/>
                <a:ea typeface="Noto Sans"/>
                <a:cs typeface="Noto Sans"/>
                <a:sym typeface="Noto Sans"/>
              </a:rPr>
              <a:t>is a smart  supplement, nutrition, and fitness planning platform</a:t>
            </a:r>
            <a:r>
              <a:rPr b="1" lang="en" sz="1200">
                <a:latin typeface="Noto Sans"/>
                <a:ea typeface="Noto Sans"/>
                <a:cs typeface="Noto Sans"/>
                <a:sym typeface="Noto Sans"/>
              </a:rPr>
              <a:t> </a:t>
            </a:r>
            <a:r>
              <a:rPr lang="en" sz="1200">
                <a:latin typeface="Noto Sans"/>
                <a:ea typeface="Noto Sans"/>
                <a:cs typeface="Noto Sans"/>
                <a:sym typeface="Noto Sans"/>
              </a:rPr>
              <a:t>that generates AI-powered supplement recommendations and workout routines tailored to each user’s goals, body metrics, and experience level. Unlike generic fitness programs or manual research, our application delivers customized plans instantly, helping users achieve results faster and more efficiently.</a:t>
            </a:r>
            <a:endParaRPr sz="1200">
              <a:latin typeface="Noto Sans"/>
              <a:ea typeface="Noto Sans"/>
              <a:cs typeface="Noto Sans"/>
              <a:sym typeface="Noto Sans"/>
            </a:endParaRPr>
          </a:p>
          <a:p>
            <a:pPr indent="0" lvl="0" marL="0" rtl="0" algn="l">
              <a:lnSpc>
                <a:spcPct val="115000"/>
              </a:lnSpc>
              <a:spcBef>
                <a:spcPts val="1200"/>
              </a:spcBef>
              <a:spcAft>
                <a:spcPts val="0"/>
              </a:spcAft>
              <a:buNone/>
            </a:pPr>
            <a:r>
              <a:rPr b="1" lang="en" sz="1200">
                <a:latin typeface="Noto Sans"/>
                <a:ea typeface="Noto Sans"/>
                <a:cs typeface="Noto Sans"/>
                <a:sym typeface="Noto Sans"/>
              </a:rPr>
              <a:t>Benefit Outcomes:</a:t>
            </a:r>
            <a:endParaRPr b="1" sz="1200">
              <a:latin typeface="Noto Sans"/>
              <a:ea typeface="Noto Sans"/>
              <a:cs typeface="Noto Sans"/>
              <a:sym typeface="Noto Sans"/>
            </a:endParaRPr>
          </a:p>
          <a:p>
            <a:pPr indent="-304800" lvl="0" marL="457200" rtl="0" algn="l">
              <a:lnSpc>
                <a:spcPct val="115000"/>
              </a:lnSpc>
              <a:spcBef>
                <a:spcPts val="1200"/>
              </a:spcBef>
              <a:spcAft>
                <a:spcPts val="0"/>
              </a:spcAft>
              <a:buSzPts val="1200"/>
              <a:buFont typeface="Noto Sans"/>
              <a:buChar char="●"/>
            </a:pPr>
            <a:r>
              <a:rPr lang="en" sz="1200">
                <a:latin typeface="Noto Sans"/>
                <a:ea typeface="Noto Sans"/>
                <a:cs typeface="Noto Sans"/>
                <a:sym typeface="Noto Sans"/>
              </a:rPr>
              <a:t>Increased user adherence to personalized workout and supplement plans</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Improved fitness goal tracking and progress monitoring</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Streamlined onboarding through a guided quiz experience</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Time-saving and confidence-boosting by eliminating the need for manual planning</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User satisfaction from having expert-level guidance without needing a personal trainer</a:t>
            </a:r>
            <a:endParaRPr sz="1200">
              <a:latin typeface="Noto Sans"/>
              <a:ea typeface="Noto Sans"/>
              <a:cs typeface="Noto Sans"/>
              <a:sym typeface="Noto Sans"/>
            </a:endParaRPr>
          </a:p>
          <a:p>
            <a:pPr indent="0" lvl="0" marL="0" rtl="0" algn="l">
              <a:lnSpc>
                <a:spcPct val="115000"/>
              </a:lnSpc>
              <a:spcBef>
                <a:spcPts val="1200"/>
              </a:spcBef>
              <a:spcAft>
                <a:spcPts val="0"/>
              </a:spcAft>
              <a:buNone/>
            </a:pPr>
            <a:r>
              <a:rPr b="1" lang="en" sz="1200">
                <a:latin typeface="Noto Sans"/>
                <a:ea typeface="Noto Sans"/>
                <a:cs typeface="Noto Sans"/>
                <a:sym typeface="Noto Sans"/>
              </a:rPr>
              <a:t>GitHub Link:</a:t>
            </a:r>
            <a:br>
              <a:rPr b="1" lang="en" sz="1200">
                <a:latin typeface="Noto Sans"/>
                <a:ea typeface="Noto Sans"/>
                <a:cs typeface="Noto Sans"/>
                <a:sym typeface="Noto Sans"/>
              </a:rPr>
            </a:br>
            <a:r>
              <a:rPr lang="en" sz="1200" u="sng">
                <a:solidFill>
                  <a:schemeClr val="hlink"/>
                </a:solidFill>
                <a:latin typeface="Noto Sans"/>
                <a:ea typeface="Noto Sans"/>
                <a:cs typeface="Noto Sans"/>
                <a:sym typeface="Noto Sans"/>
                <a:hlinkClick r:id="rId3"/>
              </a:rPr>
              <a:t>https://github.com/htmw/2025Su-ByteSquad</a:t>
            </a:r>
            <a:endParaRPr sz="1200" u="sng">
              <a:solidFill>
                <a:schemeClr val="hlink"/>
              </a:solidFill>
              <a:latin typeface="Noto Sans"/>
              <a:ea typeface="Noto Sans"/>
              <a:cs typeface="Noto Sans"/>
              <a:sym typeface="Noto Sans"/>
            </a:endParaRPr>
          </a:p>
          <a:p>
            <a:pPr indent="0" lvl="0" marL="0" rtl="0" algn="l">
              <a:lnSpc>
                <a:spcPct val="115000"/>
              </a:lnSpc>
              <a:spcBef>
                <a:spcPts val="1200"/>
              </a:spcBef>
              <a:spcAft>
                <a:spcPts val="0"/>
              </a:spcAft>
              <a:buNone/>
            </a:pPr>
            <a:r>
              <a:t/>
            </a:r>
            <a:endParaRPr b="1" sz="1500">
              <a:latin typeface="Noto Sans"/>
              <a:ea typeface="Noto Sans"/>
              <a:cs typeface="Noto Sans"/>
              <a:sym typeface="Noto Sans"/>
            </a:endParaRPr>
          </a:p>
          <a:p>
            <a:pPr indent="0" lvl="0" marL="0" rtl="0" algn="l">
              <a:spcBef>
                <a:spcPts val="1200"/>
              </a:spcBef>
              <a:spcAft>
                <a:spcPts val="0"/>
              </a:spcAft>
              <a:buNone/>
            </a:pPr>
            <a:r>
              <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500">
              <a:solidFill>
                <a:schemeClr val="dk1"/>
              </a:solidFill>
              <a:latin typeface="Noto Sans"/>
              <a:ea typeface="Noto Sans"/>
              <a:cs typeface="Noto Sans"/>
              <a:sym typeface="Noto Sans"/>
            </a:endParaRPr>
          </a:p>
        </p:txBody>
      </p:sp>
      <p:pic>
        <p:nvPicPr>
          <p:cNvPr id="1398" name="Google Shape;1398;p184" title="Gymnetics.png"/>
          <p:cNvPicPr preferRelativeResize="0"/>
          <p:nvPr/>
        </p:nvPicPr>
        <p:blipFill>
          <a:blip r:embed="rId4">
            <a:alphaModFix/>
          </a:blip>
          <a:stretch>
            <a:fillRect/>
          </a:stretch>
        </p:blipFill>
        <p:spPr>
          <a:xfrm>
            <a:off x="7622775" y="0"/>
            <a:ext cx="1521225" cy="137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a:t>
            </a:r>
            <a:r>
              <a:rPr lang="en"/>
              <a:t>Agreement</a:t>
            </a:r>
            <a:endParaRPr/>
          </a:p>
        </p:txBody>
      </p:sp>
      <p:pic>
        <p:nvPicPr>
          <p:cNvPr id="1404" name="Google Shape;1404;p185" title="Screenshot 2025-07-07 at 1.08.58 PM.png"/>
          <p:cNvPicPr preferRelativeResize="0"/>
          <p:nvPr/>
        </p:nvPicPr>
        <p:blipFill>
          <a:blip r:embed="rId3">
            <a:alphaModFix/>
          </a:blip>
          <a:stretch>
            <a:fillRect/>
          </a:stretch>
        </p:blipFill>
        <p:spPr>
          <a:xfrm>
            <a:off x="2065950" y="1017725"/>
            <a:ext cx="5012099" cy="3998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 1 - UNORGANIZED STUDENT</a:t>
            </a:r>
            <a:endParaRPr/>
          </a:p>
        </p:txBody>
      </p:sp>
      <p:sp>
        <p:nvSpPr>
          <p:cNvPr id="1410" name="Google Shape;1410;p186"/>
          <p:cNvSpPr txBox="1"/>
          <p:nvPr>
            <p:ph idx="4294967295" type="subTitle"/>
          </p:nvPr>
        </p:nvSpPr>
        <p:spPr>
          <a:xfrm>
            <a:off x="720175" y="32926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EXPERIENCE</a:t>
            </a:r>
            <a:endParaRPr b="1" sz="1800">
              <a:latin typeface="Teko"/>
              <a:ea typeface="Teko"/>
              <a:cs typeface="Teko"/>
              <a:sym typeface="Teko"/>
            </a:endParaRPr>
          </a:p>
        </p:txBody>
      </p:sp>
      <p:sp>
        <p:nvSpPr>
          <p:cNvPr id="1411" name="Google Shape;1411;p186"/>
          <p:cNvSpPr txBox="1"/>
          <p:nvPr>
            <p:ph idx="4294967295" type="subTitle"/>
          </p:nvPr>
        </p:nvSpPr>
        <p:spPr>
          <a:xfrm>
            <a:off x="715175" y="3690177"/>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Beginner - only familiar with at home bodyweight workouts</a:t>
            </a:r>
            <a:endParaRPr/>
          </a:p>
          <a:p>
            <a:pPr indent="0" lvl="0" marL="0" rtl="0" algn="l">
              <a:spcBef>
                <a:spcPts val="1200"/>
              </a:spcBef>
              <a:spcAft>
                <a:spcPts val="0"/>
              </a:spcAft>
              <a:buNone/>
            </a:pPr>
            <a:r>
              <a:t/>
            </a:r>
            <a:endParaRPr/>
          </a:p>
        </p:txBody>
      </p:sp>
      <p:sp>
        <p:nvSpPr>
          <p:cNvPr id="1412" name="Google Shape;1412;p186"/>
          <p:cNvSpPr txBox="1"/>
          <p:nvPr>
            <p:ph idx="4294967295" type="subTitle"/>
          </p:nvPr>
        </p:nvSpPr>
        <p:spPr>
          <a:xfrm>
            <a:off x="720225" y="25502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MARIA CASTRO</a:t>
            </a:r>
            <a:endParaRPr b="1" sz="1800">
              <a:latin typeface="Teko"/>
              <a:ea typeface="Teko"/>
              <a:cs typeface="Teko"/>
              <a:sym typeface="Teko"/>
            </a:endParaRPr>
          </a:p>
        </p:txBody>
      </p:sp>
      <p:sp>
        <p:nvSpPr>
          <p:cNvPr id="1413" name="Google Shape;1413;p186"/>
          <p:cNvSpPr txBox="1"/>
          <p:nvPr>
            <p:ph idx="4294967295" type="subTitle"/>
          </p:nvPr>
        </p:nvSpPr>
        <p:spPr>
          <a:xfrm>
            <a:off x="715175" y="2951275"/>
            <a:ext cx="235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1414" name="Google Shape;1414;p186"/>
          <p:cNvSpPr txBox="1"/>
          <p:nvPr>
            <p:ph idx="4294967295" type="subTitle"/>
          </p:nvPr>
        </p:nvSpPr>
        <p:spPr>
          <a:xfrm>
            <a:off x="2120975" y="1103225"/>
            <a:ext cx="3803100" cy="13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eko"/>
                <a:ea typeface="Teko"/>
                <a:cs typeface="Teko"/>
                <a:sym typeface="Teko"/>
              </a:rPr>
              <a:t>“I WANT TO LEAD A HEALTHIER LIFESTYLE WITHOUT EXTREME DIETING AND EXERCISE. I WANT TO BE CONSISTENT AND DISCIPLINED.”</a:t>
            </a:r>
            <a:endParaRPr b="1" sz="1600">
              <a:latin typeface="Teko"/>
              <a:ea typeface="Teko"/>
              <a:cs typeface="Teko"/>
              <a:sym typeface="Teko"/>
            </a:endParaRPr>
          </a:p>
        </p:txBody>
      </p:sp>
      <p:sp>
        <p:nvSpPr>
          <p:cNvPr id="1415" name="Google Shape;1415;p186"/>
          <p:cNvSpPr txBox="1"/>
          <p:nvPr>
            <p:ph idx="4294967295" type="subTitle"/>
          </p:nvPr>
        </p:nvSpPr>
        <p:spPr>
          <a:xfrm>
            <a:off x="3214825" y="2550275"/>
            <a:ext cx="2709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DETAILS</a:t>
            </a:r>
            <a:endParaRPr b="1" sz="1800">
              <a:latin typeface="Teko"/>
              <a:ea typeface="Teko"/>
              <a:cs typeface="Teko"/>
              <a:sym typeface="Teko"/>
            </a:endParaRPr>
          </a:p>
        </p:txBody>
      </p:sp>
      <p:sp>
        <p:nvSpPr>
          <p:cNvPr id="1416" name="Google Shape;1416;p186"/>
          <p:cNvSpPr txBox="1"/>
          <p:nvPr>
            <p:ph idx="4294967295" type="subTitle"/>
          </p:nvPr>
        </p:nvSpPr>
        <p:spPr>
          <a:xfrm>
            <a:off x="3217350" y="2986275"/>
            <a:ext cx="2709300" cy="16170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20 years old</a:t>
            </a:r>
            <a:endParaRPr/>
          </a:p>
          <a:p>
            <a:pPr indent="-304800" lvl="0" marL="342900" rtl="0" algn="l">
              <a:spcBef>
                <a:spcPts val="0"/>
              </a:spcBef>
              <a:spcAft>
                <a:spcPts val="0"/>
              </a:spcAft>
              <a:buSzPts val="1200"/>
              <a:buChar char="●"/>
            </a:pPr>
            <a:r>
              <a:rPr lang="en"/>
              <a:t>5’5”, 135lbs</a:t>
            </a:r>
            <a:endParaRPr/>
          </a:p>
          <a:p>
            <a:pPr indent="-304800" lvl="0" marL="342900" rtl="0" algn="l">
              <a:spcBef>
                <a:spcPts val="0"/>
              </a:spcBef>
              <a:spcAft>
                <a:spcPts val="0"/>
              </a:spcAft>
              <a:buSzPts val="1200"/>
              <a:buChar char="●"/>
            </a:pPr>
            <a:r>
              <a:rPr lang="en"/>
              <a:t>Full time student &amp; part -time Bookkeeper</a:t>
            </a:r>
            <a:endParaRPr/>
          </a:p>
        </p:txBody>
      </p:sp>
      <p:sp>
        <p:nvSpPr>
          <p:cNvPr id="1417" name="Google Shape;1417;p186"/>
          <p:cNvSpPr txBox="1"/>
          <p:nvPr>
            <p:ph idx="4294967295" type="subTitle"/>
          </p:nvPr>
        </p:nvSpPr>
        <p:spPr>
          <a:xfrm>
            <a:off x="6077425" y="10961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GOALS</a:t>
            </a:r>
            <a:endParaRPr b="1" sz="1800">
              <a:latin typeface="Teko"/>
              <a:ea typeface="Teko"/>
              <a:cs typeface="Teko"/>
              <a:sym typeface="Teko"/>
            </a:endParaRPr>
          </a:p>
        </p:txBody>
      </p:sp>
      <p:sp>
        <p:nvSpPr>
          <p:cNvPr id="1418" name="Google Shape;1418;p186"/>
          <p:cNvSpPr txBox="1"/>
          <p:nvPr>
            <p:ph idx="4294967295" type="subTitle"/>
          </p:nvPr>
        </p:nvSpPr>
        <p:spPr>
          <a:xfrm>
            <a:off x="6583131" y="158367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Lean Muscle Mass</a:t>
            </a:r>
            <a:endParaRPr sz="1200"/>
          </a:p>
        </p:txBody>
      </p:sp>
      <p:sp>
        <p:nvSpPr>
          <p:cNvPr id="1419" name="Google Shape;1419;p186"/>
          <p:cNvSpPr txBox="1"/>
          <p:nvPr>
            <p:ph idx="4294967295" type="subTitle"/>
          </p:nvPr>
        </p:nvSpPr>
        <p:spPr>
          <a:xfrm>
            <a:off x="6072425" y="32164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PAIN POINTS</a:t>
            </a:r>
            <a:endParaRPr b="1" sz="1800">
              <a:latin typeface="Teko"/>
              <a:ea typeface="Teko"/>
              <a:cs typeface="Teko"/>
              <a:sym typeface="Teko"/>
            </a:endParaRPr>
          </a:p>
        </p:txBody>
      </p:sp>
      <p:sp>
        <p:nvSpPr>
          <p:cNvPr id="1420" name="Google Shape;1420;p186"/>
          <p:cNvSpPr txBox="1"/>
          <p:nvPr>
            <p:ph idx="4294967295" type="subTitle"/>
          </p:nvPr>
        </p:nvSpPr>
        <p:spPr>
          <a:xfrm>
            <a:off x="6072425" y="3627530"/>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Has only been to the gym a handful of times, inconsistent with workouts &amp; getting enough meals in the day. Doesn’t know what to eat.</a:t>
            </a:r>
            <a:endParaRPr/>
          </a:p>
          <a:p>
            <a:pPr indent="0" lvl="0" marL="0" rtl="0" algn="l">
              <a:spcBef>
                <a:spcPts val="1200"/>
              </a:spcBef>
              <a:spcAft>
                <a:spcPts val="0"/>
              </a:spcAft>
              <a:buNone/>
            </a:pPr>
            <a:r>
              <a:t/>
            </a:r>
            <a:endParaRPr/>
          </a:p>
        </p:txBody>
      </p:sp>
      <p:sp>
        <p:nvSpPr>
          <p:cNvPr id="1421" name="Google Shape;1421;p186"/>
          <p:cNvSpPr txBox="1"/>
          <p:nvPr>
            <p:ph idx="4294967295" type="subTitle"/>
          </p:nvPr>
        </p:nvSpPr>
        <p:spPr>
          <a:xfrm>
            <a:off x="6583131" y="2107850"/>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How to Weightlift</a:t>
            </a:r>
            <a:endParaRPr sz="1200"/>
          </a:p>
        </p:txBody>
      </p:sp>
      <p:sp>
        <p:nvSpPr>
          <p:cNvPr id="1422" name="Google Shape;1422;p186"/>
          <p:cNvSpPr txBox="1"/>
          <p:nvPr>
            <p:ph idx="4294967295" type="subTitle"/>
          </p:nvPr>
        </p:nvSpPr>
        <p:spPr>
          <a:xfrm>
            <a:off x="6583131" y="263202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Consistent &amp; Healthy Meals</a:t>
            </a:r>
            <a:endParaRPr sz="1200"/>
          </a:p>
        </p:txBody>
      </p:sp>
      <p:sp>
        <p:nvSpPr>
          <p:cNvPr id="1423" name="Google Shape;1423;p186"/>
          <p:cNvSpPr/>
          <p:nvPr/>
        </p:nvSpPr>
        <p:spPr>
          <a:xfrm>
            <a:off x="6187532" y="1630750"/>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1</a:t>
            </a:r>
            <a:endParaRPr b="1">
              <a:solidFill>
                <a:schemeClr val="lt1"/>
              </a:solidFill>
              <a:latin typeface="Raleway"/>
              <a:ea typeface="Raleway"/>
              <a:cs typeface="Raleway"/>
              <a:sym typeface="Raleway"/>
            </a:endParaRPr>
          </a:p>
        </p:txBody>
      </p:sp>
      <p:sp>
        <p:nvSpPr>
          <p:cNvPr id="1424" name="Google Shape;1424;p186"/>
          <p:cNvSpPr/>
          <p:nvPr/>
        </p:nvSpPr>
        <p:spPr>
          <a:xfrm>
            <a:off x="6187632" y="2156187"/>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2</a:t>
            </a:r>
            <a:endParaRPr b="1">
              <a:solidFill>
                <a:schemeClr val="lt1"/>
              </a:solidFill>
              <a:latin typeface="Raleway"/>
              <a:ea typeface="Raleway"/>
              <a:cs typeface="Raleway"/>
              <a:sym typeface="Raleway"/>
            </a:endParaRPr>
          </a:p>
        </p:txBody>
      </p:sp>
      <p:sp>
        <p:nvSpPr>
          <p:cNvPr id="1425" name="Google Shape;1425;p186"/>
          <p:cNvSpPr/>
          <p:nvPr/>
        </p:nvSpPr>
        <p:spPr>
          <a:xfrm>
            <a:off x="6187590" y="2681463"/>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3</a:t>
            </a:r>
            <a:endParaRPr b="1">
              <a:solidFill>
                <a:schemeClr val="lt1"/>
              </a:solidFill>
              <a:latin typeface="Raleway"/>
              <a:ea typeface="Raleway"/>
              <a:cs typeface="Raleway"/>
              <a:sym typeface="Raleway"/>
            </a:endParaRPr>
          </a:p>
        </p:txBody>
      </p:sp>
      <p:pic>
        <p:nvPicPr>
          <p:cNvPr id="1426" name="Google Shape;1426;p186"/>
          <p:cNvPicPr preferRelativeResize="0"/>
          <p:nvPr>
            <p:ph idx="2" type="pic"/>
          </p:nvPr>
        </p:nvPicPr>
        <p:blipFill rotWithShape="1">
          <a:blip r:embed="rId3">
            <a:alphaModFix/>
          </a:blip>
          <a:srcRect b="24254" l="27805" r="26266" t="29816"/>
          <a:stretch/>
        </p:blipFill>
        <p:spPr>
          <a:xfrm>
            <a:off x="867575" y="1226525"/>
            <a:ext cx="1120500" cy="1120500"/>
          </a:xfrm>
          <a:prstGeom prst="ellipse">
            <a:avLst/>
          </a:prstGeom>
          <a:noFill/>
          <a:ln>
            <a:noFill/>
          </a:ln>
        </p:spPr>
      </p:pic>
      <p:grpSp>
        <p:nvGrpSpPr>
          <p:cNvPr id="1427" name="Google Shape;1427;p186"/>
          <p:cNvGrpSpPr/>
          <p:nvPr/>
        </p:nvGrpSpPr>
        <p:grpSpPr>
          <a:xfrm>
            <a:off x="7949250" y="233300"/>
            <a:ext cx="895986" cy="996140"/>
            <a:chOff x="2594600" y="1464100"/>
            <a:chExt cx="895986" cy="996140"/>
          </a:xfrm>
        </p:grpSpPr>
        <p:sp>
          <p:nvSpPr>
            <p:cNvPr id="1428" name="Google Shape;1428;p186"/>
            <p:cNvSpPr/>
            <p:nvPr/>
          </p:nvSpPr>
          <p:spPr>
            <a:xfrm>
              <a:off x="3263541" y="1464100"/>
              <a:ext cx="227045" cy="227017"/>
            </a:xfrm>
            <a:custGeom>
              <a:rect b="b" l="l" r="r" t="t"/>
              <a:pathLst>
                <a:path extrusionOk="0" fill="none" h="7875" w="7876">
                  <a:moveTo>
                    <a:pt x="7875" y="3937"/>
                  </a:moveTo>
                  <a:cubicBezTo>
                    <a:pt x="7875" y="6111"/>
                    <a:pt x="6112" y="7875"/>
                    <a:pt x="3938" y="7875"/>
                  </a:cubicBezTo>
                  <a:cubicBezTo>
                    <a:pt x="1764" y="7875"/>
                    <a:pt x="1" y="6111"/>
                    <a:pt x="1" y="3937"/>
                  </a:cubicBezTo>
                  <a:cubicBezTo>
                    <a:pt x="1" y="1762"/>
                    <a:pt x="1764" y="0"/>
                    <a:pt x="3938" y="0"/>
                  </a:cubicBezTo>
                  <a:cubicBezTo>
                    <a:pt x="6112" y="0"/>
                    <a:pt x="7875" y="1762"/>
                    <a:pt x="7875" y="3937"/>
                  </a:cubicBezTo>
                  <a:close/>
                </a:path>
              </a:pathLst>
            </a:custGeom>
            <a:noFill/>
            <a:ln cap="flat" cmpd="sng" w="16650">
              <a:solidFill>
                <a:schemeClr val="accent2"/>
              </a:solidFill>
              <a:prstDash val="solid"/>
              <a:miter lim="13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6"/>
            <p:cNvSpPr/>
            <p:nvPr/>
          </p:nvSpPr>
          <p:spPr>
            <a:xfrm>
              <a:off x="3235202" y="1567912"/>
              <a:ext cx="160800" cy="177433"/>
            </a:xfrm>
            <a:custGeom>
              <a:rect b="b" l="l" r="r" t="t"/>
              <a:pathLst>
                <a:path extrusionOk="0" h="6155" w="5578">
                  <a:moveTo>
                    <a:pt x="2000" y="6155"/>
                  </a:moveTo>
                  <a:lnTo>
                    <a:pt x="1" y="4599"/>
                  </a:lnTo>
                  <a:lnTo>
                    <a:pt x="3577" y="0"/>
                  </a:lnTo>
                  <a:lnTo>
                    <a:pt x="5577" y="15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6"/>
            <p:cNvSpPr/>
            <p:nvPr/>
          </p:nvSpPr>
          <p:spPr>
            <a:xfrm>
              <a:off x="3287728" y="1546262"/>
              <a:ext cx="133442" cy="120816"/>
            </a:xfrm>
            <a:custGeom>
              <a:rect b="b" l="l" r="r" t="t"/>
              <a:pathLst>
                <a:path extrusionOk="0" h="4191" w="4629">
                  <a:moveTo>
                    <a:pt x="3415" y="4165"/>
                  </a:moveTo>
                  <a:lnTo>
                    <a:pt x="38" y="1538"/>
                  </a:lnTo>
                  <a:cubicBezTo>
                    <a:pt x="5" y="1514"/>
                    <a:pt x="0" y="1468"/>
                    <a:pt x="26" y="1436"/>
                  </a:cubicBezTo>
                  <a:lnTo>
                    <a:pt x="1113" y="38"/>
                  </a:lnTo>
                  <a:cubicBezTo>
                    <a:pt x="1137" y="7"/>
                    <a:pt x="1183" y="1"/>
                    <a:pt x="1215" y="26"/>
                  </a:cubicBezTo>
                  <a:lnTo>
                    <a:pt x="4591" y="2652"/>
                  </a:lnTo>
                  <a:cubicBezTo>
                    <a:pt x="4623" y="2677"/>
                    <a:pt x="4629" y="2723"/>
                    <a:pt x="4604" y="2755"/>
                  </a:cubicBezTo>
                  <a:lnTo>
                    <a:pt x="3517" y="4152"/>
                  </a:lnTo>
                  <a:cubicBezTo>
                    <a:pt x="3492" y="4184"/>
                    <a:pt x="3446" y="4190"/>
                    <a:pt x="3415" y="41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6"/>
            <p:cNvSpPr/>
            <p:nvPr/>
          </p:nvSpPr>
          <p:spPr>
            <a:xfrm>
              <a:off x="2594600" y="1596625"/>
              <a:ext cx="863557" cy="863614"/>
            </a:xfrm>
            <a:custGeom>
              <a:rect b="b" l="l" r="r" t="t"/>
              <a:pathLst>
                <a:path extrusionOk="0" h="29958" w="29956">
                  <a:moveTo>
                    <a:pt x="29956" y="14979"/>
                  </a:moveTo>
                  <a:cubicBezTo>
                    <a:pt x="29956" y="18951"/>
                    <a:pt x="28379" y="22760"/>
                    <a:pt x="25569" y="25569"/>
                  </a:cubicBezTo>
                  <a:cubicBezTo>
                    <a:pt x="22760" y="28379"/>
                    <a:pt x="18950" y="29957"/>
                    <a:pt x="14978" y="29957"/>
                  </a:cubicBezTo>
                  <a:cubicBezTo>
                    <a:pt x="11005" y="29957"/>
                    <a:pt x="7196" y="28379"/>
                    <a:pt x="4388" y="25569"/>
                  </a:cubicBezTo>
                  <a:cubicBezTo>
                    <a:pt x="1578" y="22760"/>
                    <a:pt x="1" y="18951"/>
                    <a:pt x="1" y="14979"/>
                  </a:cubicBezTo>
                  <a:cubicBezTo>
                    <a:pt x="1" y="11007"/>
                    <a:pt x="1578" y="7196"/>
                    <a:pt x="4388" y="4388"/>
                  </a:cubicBezTo>
                  <a:cubicBezTo>
                    <a:pt x="7196" y="1578"/>
                    <a:pt x="11005" y="1"/>
                    <a:pt x="14978" y="1"/>
                  </a:cubicBezTo>
                  <a:cubicBezTo>
                    <a:pt x="18950" y="1"/>
                    <a:pt x="22760" y="1578"/>
                    <a:pt x="25569" y="4388"/>
                  </a:cubicBezTo>
                  <a:cubicBezTo>
                    <a:pt x="28379" y="7196"/>
                    <a:pt x="29956" y="11007"/>
                    <a:pt x="29956" y="14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6"/>
            <p:cNvSpPr/>
            <p:nvPr/>
          </p:nvSpPr>
          <p:spPr>
            <a:xfrm>
              <a:off x="2662780" y="1664776"/>
              <a:ext cx="727231" cy="727260"/>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rgbClr val="F3D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6"/>
            <p:cNvSpPr/>
            <p:nvPr/>
          </p:nvSpPr>
          <p:spPr>
            <a:xfrm>
              <a:off x="2656775" y="1658775"/>
              <a:ext cx="739214" cy="739243"/>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6"/>
            <p:cNvSpPr/>
            <p:nvPr/>
          </p:nvSpPr>
          <p:spPr>
            <a:xfrm>
              <a:off x="2683162" y="1685187"/>
              <a:ext cx="686440" cy="686440"/>
            </a:xfrm>
            <a:custGeom>
              <a:rect b="b" l="l" r="r" t="t"/>
              <a:pathLst>
                <a:path extrusionOk="0" h="23812" w="23812">
                  <a:moveTo>
                    <a:pt x="23812" y="11907"/>
                  </a:moveTo>
                  <a:cubicBezTo>
                    <a:pt x="23812" y="15064"/>
                    <a:pt x="22558" y="18092"/>
                    <a:pt x="20326" y="20326"/>
                  </a:cubicBezTo>
                  <a:cubicBezTo>
                    <a:pt x="18092" y="22558"/>
                    <a:pt x="15064" y="23812"/>
                    <a:pt x="11906" y="23812"/>
                  </a:cubicBezTo>
                  <a:cubicBezTo>
                    <a:pt x="8749" y="23812"/>
                    <a:pt x="5720" y="22558"/>
                    <a:pt x="3487" y="20326"/>
                  </a:cubicBezTo>
                  <a:cubicBezTo>
                    <a:pt x="1255" y="18092"/>
                    <a:pt x="1" y="15064"/>
                    <a:pt x="1" y="11907"/>
                  </a:cubicBezTo>
                  <a:cubicBezTo>
                    <a:pt x="1" y="8749"/>
                    <a:pt x="1255" y="5720"/>
                    <a:pt x="3487" y="3488"/>
                  </a:cubicBezTo>
                  <a:cubicBezTo>
                    <a:pt x="5720" y="1255"/>
                    <a:pt x="8749" y="1"/>
                    <a:pt x="11906" y="1"/>
                  </a:cubicBezTo>
                  <a:cubicBezTo>
                    <a:pt x="15064" y="1"/>
                    <a:pt x="18092" y="1255"/>
                    <a:pt x="20326" y="3488"/>
                  </a:cubicBezTo>
                  <a:cubicBezTo>
                    <a:pt x="22558" y="5720"/>
                    <a:pt x="23812" y="8749"/>
                    <a:pt x="23812" y="119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6"/>
            <p:cNvSpPr/>
            <p:nvPr/>
          </p:nvSpPr>
          <p:spPr>
            <a:xfrm>
              <a:off x="3203289" y="1733792"/>
              <a:ext cx="55724" cy="62786"/>
            </a:xfrm>
            <a:custGeom>
              <a:rect b="b" l="l" r="r" t="t"/>
              <a:pathLst>
                <a:path extrusionOk="0" h="2178" w="1933">
                  <a:moveTo>
                    <a:pt x="1345" y="1"/>
                  </a:moveTo>
                  <a:cubicBezTo>
                    <a:pt x="1337" y="1"/>
                    <a:pt x="1328" y="5"/>
                    <a:pt x="1322" y="12"/>
                  </a:cubicBezTo>
                  <a:lnTo>
                    <a:pt x="10" y="1700"/>
                  </a:lnTo>
                  <a:cubicBezTo>
                    <a:pt x="0" y="1712"/>
                    <a:pt x="3" y="1731"/>
                    <a:pt x="15" y="1740"/>
                  </a:cubicBezTo>
                  <a:lnTo>
                    <a:pt x="570" y="2171"/>
                  </a:lnTo>
                  <a:cubicBezTo>
                    <a:pt x="575" y="2175"/>
                    <a:pt x="582" y="2178"/>
                    <a:pt x="588" y="2178"/>
                  </a:cubicBezTo>
                  <a:cubicBezTo>
                    <a:pt x="596" y="2178"/>
                    <a:pt x="605" y="2174"/>
                    <a:pt x="611" y="2167"/>
                  </a:cubicBezTo>
                  <a:lnTo>
                    <a:pt x="1923" y="479"/>
                  </a:lnTo>
                  <a:cubicBezTo>
                    <a:pt x="1933" y="467"/>
                    <a:pt x="1930" y="448"/>
                    <a:pt x="1918" y="438"/>
                  </a:cubicBezTo>
                  <a:lnTo>
                    <a:pt x="1363" y="8"/>
                  </a:lnTo>
                  <a:cubicBezTo>
                    <a:pt x="1358" y="3"/>
                    <a:pt x="1351"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86"/>
            <p:cNvSpPr/>
            <p:nvPr/>
          </p:nvSpPr>
          <p:spPr>
            <a:xfrm>
              <a:off x="3056954" y="1665324"/>
              <a:ext cx="30269" cy="65525"/>
            </a:xfrm>
            <a:custGeom>
              <a:rect b="b" l="l" r="r" t="t"/>
              <a:pathLst>
                <a:path extrusionOk="0" h="2273" w="1050">
                  <a:moveTo>
                    <a:pt x="323" y="0"/>
                  </a:moveTo>
                  <a:cubicBezTo>
                    <a:pt x="310" y="0"/>
                    <a:pt x="298" y="11"/>
                    <a:pt x="295" y="25"/>
                  </a:cubicBezTo>
                  <a:lnTo>
                    <a:pt x="2" y="2142"/>
                  </a:lnTo>
                  <a:cubicBezTo>
                    <a:pt x="1" y="2159"/>
                    <a:pt x="12" y="2173"/>
                    <a:pt x="28" y="2176"/>
                  </a:cubicBezTo>
                  <a:lnTo>
                    <a:pt x="723" y="2272"/>
                  </a:lnTo>
                  <a:cubicBezTo>
                    <a:pt x="724" y="2272"/>
                    <a:pt x="725" y="2272"/>
                    <a:pt x="726" y="2272"/>
                  </a:cubicBezTo>
                  <a:cubicBezTo>
                    <a:pt x="740" y="2272"/>
                    <a:pt x="753" y="2262"/>
                    <a:pt x="756" y="2248"/>
                  </a:cubicBezTo>
                  <a:lnTo>
                    <a:pt x="1049" y="129"/>
                  </a:lnTo>
                  <a:cubicBezTo>
                    <a:pt x="1050" y="114"/>
                    <a:pt x="1039" y="99"/>
                    <a:pt x="1023" y="97"/>
                  </a:cubicBezTo>
                  <a:lnTo>
                    <a:pt x="328" y="1"/>
                  </a:lnTo>
                  <a:cubicBezTo>
                    <a:pt x="326" y="1"/>
                    <a:pt x="325"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86"/>
            <p:cNvSpPr/>
            <p:nvPr/>
          </p:nvSpPr>
          <p:spPr>
            <a:xfrm>
              <a:off x="2878880" y="1686283"/>
              <a:ext cx="43847" cy="66390"/>
            </a:xfrm>
            <a:custGeom>
              <a:rect b="b" l="l" r="r" t="t"/>
              <a:pathLst>
                <a:path extrusionOk="0" h="2303" w="1521">
                  <a:moveTo>
                    <a:pt x="683" y="1"/>
                  </a:moveTo>
                  <a:cubicBezTo>
                    <a:pt x="679" y="1"/>
                    <a:pt x="675" y="1"/>
                    <a:pt x="672" y="3"/>
                  </a:cubicBezTo>
                  <a:lnTo>
                    <a:pt x="22" y="268"/>
                  </a:lnTo>
                  <a:cubicBezTo>
                    <a:pt x="7" y="273"/>
                    <a:pt x="1" y="291"/>
                    <a:pt x="6" y="305"/>
                  </a:cubicBezTo>
                  <a:lnTo>
                    <a:pt x="811" y="2285"/>
                  </a:lnTo>
                  <a:cubicBezTo>
                    <a:pt x="816" y="2296"/>
                    <a:pt x="827" y="2303"/>
                    <a:pt x="838" y="2303"/>
                  </a:cubicBezTo>
                  <a:cubicBezTo>
                    <a:pt x="842" y="2303"/>
                    <a:pt x="845" y="2302"/>
                    <a:pt x="848" y="2301"/>
                  </a:cubicBezTo>
                  <a:lnTo>
                    <a:pt x="1499" y="2036"/>
                  </a:lnTo>
                  <a:cubicBezTo>
                    <a:pt x="1514" y="2031"/>
                    <a:pt x="1521" y="2014"/>
                    <a:pt x="1515" y="1999"/>
                  </a:cubicBezTo>
                  <a:lnTo>
                    <a:pt x="709" y="19"/>
                  </a:lnTo>
                  <a:cubicBezTo>
                    <a:pt x="705" y="8"/>
                    <a:pt x="694"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86"/>
            <p:cNvSpPr/>
            <p:nvPr/>
          </p:nvSpPr>
          <p:spPr>
            <a:xfrm>
              <a:off x="2731652" y="1795918"/>
              <a:ext cx="62988" cy="55522"/>
            </a:xfrm>
            <a:custGeom>
              <a:rect b="b" l="l" r="r" t="t"/>
              <a:pathLst>
                <a:path extrusionOk="0" h="1926" w="2185">
                  <a:moveTo>
                    <a:pt x="465" y="1"/>
                  </a:moveTo>
                  <a:cubicBezTo>
                    <a:pt x="457" y="1"/>
                    <a:pt x="448" y="5"/>
                    <a:pt x="442" y="12"/>
                  </a:cubicBezTo>
                  <a:lnTo>
                    <a:pt x="10" y="567"/>
                  </a:lnTo>
                  <a:cubicBezTo>
                    <a:pt x="1" y="579"/>
                    <a:pt x="4" y="596"/>
                    <a:pt x="16" y="607"/>
                  </a:cubicBezTo>
                  <a:lnTo>
                    <a:pt x="1704" y="1920"/>
                  </a:lnTo>
                  <a:cubicBezTo>
                    <a:pt x="1709" y="1923"/>
                    <a:pt x="1715" y="1925"/>
                    <a:pt x="1721" y="1925"/>
                  </a:cubicBezTo>
                  <a:cubicBezTo>
                    <a:pt x="1730" y="1925"/>
                    <a:pt x="1738" y="1921"/>
                    <a:pt x="1744" y="1914"/>
                  </a:cubicBezTo>
                  <a:lnTo>
                    <a:pt x="2175" y="1359"/>
                  </a:lnTo>
                  <a:cubicBezTo>
                    <a:pt x="2184" y="1347"/>
                    <a:pt x="2183" y="1330"/>
                    <a:pt x="2169" y="1319"/>
                  </a:cubicBezTo>
                  <a:lnTo>
                    <a:pt x="483" y="6"/>
                  </a:lnTo>
                  <a:cubicBezTo>
                    <a:pt x="477" y="2"/>
                    <a:pt x="471"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86"/>
            <p:cNvSpPr/>
            <p:nvPr/>
          </p:nvSpPr>
          <p:spPr>
            <a:xfrm>
              <a:off x="2663241" y="1967622"/>
              <a:ext cx="65611" cy="30211"/>
            </a:xfrm>
            <a:custGeom>
              <a:rect b="b" l="l" r="r" t="t"/>
              <a:pathLst>
                <a:path extrusionOk="0" h="1048" w="2276">
                  <a:moveTo>
                    <a:pt x="128" y="1"/>
                  </a:moveTo>
                  <a:cubicBezTo>
                    <a:pt x="114" y="1"/>
                    <a:pt x="101" y="11"/>
                    <a:pt x="99" y="26"/>
                  </a:cubicBezTo>
                  <a:lnTo>
                    <a:pt x="3" y="722"/>
                  </a:lnTo>
                  <a:cubicBezTo>
                    <a:pt x="0" y="737"/>
                    <a:pt x="11" y="752"/>
                    <a:pt x="27" y="754"/>
                  </a:cubicBezTo>
                  <a:lnTo>
                    <a:pt x="2144" y="1047"/>
                  </a:lnTo>
                  <a:cubicBezTo>
                    <a:pt x="2145" y="1047"/>
                    <a:pt x="2146" y="1047"/>
                    <a:pt x="2147" y="1047"/>
                  </a:cubicBezTo>
                  <a:cubicBezTo>
                    <a:pt x="2162" y="1047"/>
                    <a:pt x="2176" y="1037"/>
                    <a:pt x="2177" y="1023"/>
                  </a:cubicBezTo>
                  <a:lnTo>
                    <a:pt x="2274" y="326"/>
                  </a:lnTo>
                  <a:cubicBezTo>
                    <a:pt x="2275" y="311"/>
                    <a:pt x="2265" y="297"/>
                    <a:pt x="2248" y="294"/>
                  </a:cubicBezTo>
                  <a:lnTo>
                    <a:pt x="131" y="1"/>
                  </a:lnTo>
                  <a:cubicBezTo>
                    <a:pt x="130" y="1"/>
                    <a:pt x="129"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6"/>
            <p:cNvSpPr/>
            <p:nvPr/>
          </p:nvSpPr>
          <p:spPr>
            <a:xfrm>
              <a:off x="2684142" y="2132205"/>
              <a:ext cx="66620" cy="43645"/>
            </a:xfrm>
            <a:custGeom>
              <a:rect b="b" l="l" r="r" t="t"/>
              <a:pathLst>
                <a:path extrusionOk="0" h="1514" w="2311">
                  <a:moveTo>
                    <a:pt x="2013" y="0"/>
                  </a:moveTo>
                  <a:cubicBezTo>
                    <a:pt x="2010" y="0"/>
                    <a:pt x="2006" y="1"/>
                    <a:pt x="2003" y="2"/>
                  </a:cubicBezTo>
                  <a:lnTo>
                    <a:pt x="22" y="808"/>
                  </a:lnTo>
                  <a:cubicBezTo>
                    <a:pt x="7" y="813"/>
                    <a:pt x="0" y="831"/>
                    <a:pt x="7" y="846"/>
                  </a:cubicBezTo>
                  <a:lnTo>
                    <a:pt x="272" y="1495"/>
                  </a:lnTo>
                  <a:cubicBezTo>
                    <a:pt x="276" y="1507"/>
                    <a:pt x="286" y="1514"/>
                    <a:pt x="297" y="1514"/>
                  </a:cubicBezTo>
                  <a:cubicBezTo>
                    <a:pt x="301" y="1514"/>
                    <a:pt x="305" y="1513"/>
                    <a:pt x="308" y="1512"/>
                  </a:cubicBezTo>
                  <a:lnTo>
                    <a:pt x="2289" y="707"/>
                  </a:lnTo>
                  <a:cubicBezTo>
                    <a:pt x="2304" y="700"/>
                    <a:pt x="2311" y="684"/>
                    <a:pt x="2305" y="669"/>
                  </a:cubicBezTo>
                  <a:lnTo>
                    <a:pt x="2041" y="18"/>
                  </a:lnTo>
                  <a:cubicBezTo>
                    <a:pt x="2035" y="7"/>
                    <a:pt x="2025"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6"/>
            <p:cNvSpPr/>
            <p:nvPr/>
          </p:nvSpPr>
          <p:spPr>
            <a:xfrm>
              <a:off x="2793777" y="2260290"/>
              <a:ext cx="55752" cy="62757"/>
            </a:xfrm>
            <a:custGeom>
              <a:rect b="b" l="l" r="r" t="t"/>
              <a:pathLst>
                <a:path extrusionOk="0" h="2177" w="1934">
                  <a:moveTo>
                    <a:pt x="1345" y="1"/>
                  </a:moveTo>
                  <a:cubicBezTo>
                    <a:pt x="1337" y="1"/>
                    <a:pt x="1328" y="4"/>
                    <a:pt x="1323" y="12"/>
                  </a:cubicBezTo>
                  <a:lnTo>
                    <a:pt x="10" y="1699"/>
                  </a:lnTo>
                  <a:cubicBezTo>
                    <a:pt x="1" y="1712"/>
                    <a:pt x="4" y="1730"/>
                    <a:pt x="16" y="1739"/>
                  </a:cubicBezTo>
                  <a:lnTo>
                    <a:pt x="569" y="2171"/>
                  </a:lnTo>
                  <a:cubicBezTo>
                    <a:pt x="575" y="2175"/>
                    <a:pt x="581" y="2177"/>
                    <a:pt x="587" y="2177"/>
                  </a:cubicBezTo>
                  <a:cubicBezTo>
                    <a:pt x="596" y="2177"/>
                    <a:pt x="604" y="2173"/>
                    <a:pt x="610" y="2166"/>
                  </a:cubicBezTo>
                  <a:lnTo>
                    <a:pt x="1922" y="478"/>
                  </a:lnTo>
                  <a:cubicBezTo>
                    <a:pt x="1933" y="466"/>
                    <a:pt x="1930" y="448"/>
                    <a:pt x="1918" y="437"/>
                  </a:cubicBezTo>
                  <a:lnTo>
                    <a:pt x="1363" y="7"/>
                  </a:lnTo>
                  <a:cubicBezTo>
                    <a:pt x="1358" y="3"/>
                    <a:pt x="1352"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6"/>
            <p:cNvSpPr/>
            <p:nvPr/>
          </p:nvSpPr>
          <p:spPr>
            <a:xfrm>
              <a:off x="2965567" y="2326020"/>
              <a:ext cx="30269" cy="65496"/>
            </a:xfrm>
            <a:custGeom>
              <a:rect b="b" l="l" r="r" t="t"/>
              <a:pathLst>
                <a:path extrusionOk="0" h="2272" w="1050">
                  <a:moveTo>
                    <a:pt x="325" y="0"/>
                  </a:moveTo>
                  <a:cubicBezTo>
                    <a:pt x="311" y="0"/>
                    <a:pt x="297" y="11"/>
                    <a:pt x="295" y="26"/>
                  </a:cubicBezTo>
                  <a:lnTo>
                    <a:pt x="2" y="2143"/>
                  </a:lnTo>
                  <a:cubicBezTo>
                    <a:pt x="1" y="2159"/>
                    <a:pt x="11" y="2173"/>
                    <a:pt x="26" y="2176"/>
                  </a:cubicBezTo>
                  <a:lnTo>
                    <a:pt x="723" y="2272"/>
                  </a:lnTo>
                  <a:cubicBezTo>
                    <a:pt x="724" y="2272"/>
                    <a:pt x="726" y="2272"/>
                    <a:pt x="727" y="2272"/>
                  </a:cubicBezTo>
                  <a:cubicBezTo>
                    <a:pt x="741" y="2272"/>
                    <a:pt x="753" y="2262"/>
                    <a:pt x="755" y="2247"/>
                  </a:cubicBezTo>
                  <a:lnTo>
                    <a:pt x="1048" y="130"/>
                  </a:lnTo>
                  <a:cubicBezTo>
                    <a:pt x="1050" y="114"/>
                    <a:pt x="1039" y="99"/>
                    <a:pt x="1023" y="98"/>
                  </a:cubicBezTo>
                  <a:lnTo>
                    <a:pt x="327" y="0"/>
                  </a:lnTo>
                  <a:cubicBezTo>
                    <a:pt x="326" y="0"/>
                    <a:pt x="326"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6"/>
            <p:cNvSpPr/>
            <p:nvPr/>
          </p:nvSpPr>
          <p:spPr>
            <a:xfrm>
              <a:off x="3130064" y="2304168"/>
              <a:ext cx="43847" cy="66419"/>
            </a:xfrm>
            <a:custGeom>
              <a:rect b="b" l="l" r="r" t="t"/>
              <a:pathLst>
                <a:path extrusionOk="0" h="2304" w="1521">
                  <a:moveTo>
                    <a:pt x="683" y="0"/>
                  </a:moveTo>
                  <a:cubicBezTo>
                    <a:pt x="680" y="0"/>
                    <a:pt x="676" y="1"/>
                    <a:pt x="673" y="2"/>
                  </a:cubicBezTo>
                  <a:lnTo>
                    <a:pt x="22" y="267"/>
                  </a:lnTo>
                  <a:cubicBezTo>
                    <a:pt x="7" y="274"/>
                    <a:pt x="1" y="290"/>
                    <a:pt x="6" y="305"/>
                  </a:cubicBezTo>
                  <a:lnTo>
                    <a:pt x="812" y="2286"/>
                  </a:lnTo>
                  <a:cubicBezTo>
                    <a:pt x="816" y="2297"/>
                    <a:pt x="826" y="2303"/>
                    <a:pt x="837" y="2303"/>
                  </a:cubicBezTo>
                  <a:cubicBezTo>
                    <a:pt x="841" y="2303"/>
                    <a:pt x="845" y="2302"/>
                    <a:pt x="849" y="2300"/>
                  </a:cubicBezTo>
                  <a:lnTo>
                    <a:pt x="1499" y="2037"/>
                  </a:lnTo>
                  <a:cubicBezTo>
                    <a:pt x="1514" y="2030"/>
                    <a:pt x="1521" y="2014"/>
                    <a:pt x="1516" y="1999"/>
                  </a:cubicBezTo>
                  <a:lnTo>
                    <a:pt x="711" y="19"/>
                  </a:lnTo>
                  <a:cubicBezTo>
                    <a:pt x="706" y="7"/>
                    <a:pt x="695"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6"/>
            <p:cNvSpPr/>
            <p:nvPr/>
          </p:nvSpPr>
          <p:spPr>
            <a:xfrm>
              <a:off x="3258179" y="2205429"/>
              <a:ext cx="62959" cy="55493"/>
            </a:xfrm>
            <a:custGeom>
              <a:rect b="b" l="l" r="r" t="t"/>
              <a:pathLst>
                <a:path extrusionOk="0" h="1925" w="2184">
                  <a:moveTo>
                    <a:pt x="463" y="0"/>
                  </a:moveTo>
                  <a:cubicBezTo>
                    <a:pt x="454" y="0"/>
                    <a:pt x="446" y="4"/>
                    <a:pt x="440" y="11"/>
                  </a:cubicBezTo>
                  <a:lnTo>
                    <a:pt x="10" y="566"/>
                  </a:lnTo>
                  <a:cubicBezTo>
                    <a:pt x="0" y="578"/>
                    <a:pt x="2" y="597"/>
                    <a:pt x="15" y="607"/>
                  </a:cubicBezTo>
                  <a:lnTo>
                    <a:pt x="1702" y="1919"/>
                  </a:lnTo>
                  <a:cubicBezTo>
                    <a:pt x="1707" y="1923"/>
                    <a:pt x="1713" y="1925"/>
                    <a:pt x="1719" y="1925"/>
                  </a:cubicBezTo>
                  <a:cubicBezTo>
                    <a:pt x="1728" y="1925"/>
                    <a:pt x="1736" y="1921"/>
                    <a:pt x="1742" y="1914"/>
                  </a:cubicBezTo>
                  <a:lnTo>
                    <a:pt x="2174" y="1360"/>
                  </a:lnTo>
                  <a:cubicBezTo>
                    <a:pt x="2184" y="1347"/>
                    <a:pt x="2181" y="1329"/>
                    <a:pt x="2169" y="1320"/>
                  </a:cubicBezTo>
                  <a:lnTo>
                    <a:pt x="481" y="7"/>
                  </a:lnTo>
                  <a:cubicBezTo>
                    <a:pt x="476" y="3"/>
                    <a:pt x="469"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6"/>
            <p:cNvSpPr/>
            <p:nvPr/>
          </p:nvSpPr>
          <p:spPr>
            <a:xfrm>
              <a:off x="3323966" y="2059037"/>
              <a:ext cx="65611" cy="30182"/>
            </a:xfrm>
            <a:custGeom>
              <a:rect b="b" l="l" r="r" t="t"/>
              <a:pathLst>
                <a:path extrusionOk="0" h="1047" w="2276">
                  <a:moveTo>
                    <a:pt x="128" y="0"/>
                  </a:moveTo>
                  <a:cubicBezTo>
                    <a:pt x="113" y="0"/>
                    <a:pt x="100" y="11"/>
                    <a:pt x="99" y="26"/>
                  </a:cubicBezTo>
                  <a:lnTo>
                    <a:pt x="1" y="721"/>
                  </a:lnTo>
                  <a:cubicBezTo>
                    <a:pt x="0" y="737"/>
                    <a:pt x="11" y="751"/>
                    <a:pt x="27" y="754"/>
                  </a:cubicBezTo>
                  <a:lnTo>
                    <a:pt x="2144" y="1047"/>
                  </a:lnTo>
                  <a:cubicBezTo>
                    <a:pt x="2146" y="1047"/>
                    <a:pt x="2147" y="1047"/>
                    <a:pt x="2148" y="1047"/>
                  </a:cubicBezTo>
                  <a:cubicBezTo>
                    <a:pt x="2162" y="1047"/>
                    <a:pt x="2174" y="1036"/>
                    <a:pt x="2177" y="1022"/>
                  </a:cubicBezTo>
                  <a:lnTo>
                    <a:pt x="2273" y="327"/>
                  </a:lnTo>
                  <a:cubicBezTo>
                    <a:pt x="2275" y="311"/>
                    <a:pt x="2264" y="296"/>
                    <a:pt x="2248" y="293"/>
                  </a:cubicBezTo>
                  <a:lnTo>
                    <a:pt x="131" y="0"/>
                  </a:lnTo>
                  <a:cubicBezTo>
                    <a:pt x="130" y="0"/>
                    <a:pt x="129"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6"/>
            <p:cNvSpPr/>
            <p:nvPr/>
          </p:nvSpPr>
          <p:spPr>
            <a:xfrm>
              <a:off x="3302027" y="1881020"/>
              <a:ext cx="66649" cy="43645"/>
            </a:xfrm>
            <a:custGeom>
              <a:rect b="b" l="l" r="r" t="t"/>
              <a:pathLst>
                <a:path extrusionOk="0" h="1514" w="2312">
                  <a:moveTo>
                    <a:pt x="2013" y="0"/>
                  </a:moveTo>
                  <a:cubicBezTo>
                    <a:pt x="2010" y="0"/>
                    <a:pt x="2006" y="1"/>
                    <a:pt x="2003" y="2"/>
                  </a:cubicBezTo>
                  <a:lnTo>
                    <a:pt x="23" y="807"/>
                  </a:lnTo>
                  <a:cubicBezTo>
                    <a:pt x="8" y="813"/>
                    <a:pt x="1" y="830"/>
                    <a:pt x="6" y="844"/>
                  </a:cubicBezTo>
                  <a:lnTo>
                    <a:pt x="271" y="1495"/>
                  </a:lnTo>
                  <a:cubicBezTo>
                    <a:pt x="275" y="1507"/>
                    <a:pt x="286" y="1513"/>
                    <a:pt x="298" y="1513"/>
                  </a:cubicBezTo>
                  <a:cubicBezTo>
                    <a:pt x="302" y="1513"/>
                    <a:pt x="305" y="1513"/>
                    <a:pt x="309" y="1511"/>
                  </a:cubicBezTo>
                  <a:lnTo>
                    <a:pt x="2288" y="707"/>
                  </a:lnTo>
                  <a:cubicBezTo>
                    <a:pt x="2303" y="700"/>
                    <a:pt x="2311" y="684"/>
                    <a:pt x="2304" y="669"/>
                  </a:cubicBezTo>
                  <a:lnTo>
                    <a:pt x="2040" y="18"/>
                  </a:lnTo>
                  <a:cubicBezTo>
                    <a:pt x="2036" y="7"/>
                    <a:pt x="2024"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6"/>
            <p:cNvSpPr/>
            <p:nvPr/>
          </p:nvSpPr>
          <p:spPr>
            <a:xfrm>
              <a:off x="3043001" y="1985178"/>
              <a:ext cx="264896" cy="59500"/>
            </a:xfrm>
            <a:custGeom>
              <a:rect b="b" l="l" r="r" t="t"/>
              <a:pathLst>
                <a:path extrusionOk="0" h="2064" w="9189">
                  <a:moveTo>
                    <a:pt x="9065" y="0"/>
                  </a:moveTo>
                  <a:cubicBezTo>
                    <a:pt x="8339" y="0"/>
                    <a:pt x="4513" y="35"/>
                    <a:pt x="0" y="729"/>
                  </a:cubicBezTo>
                  <a:lnTo>
                    <a:pt x="205" y="2064"/>
                  </a:lnTo>
                  <a:cubicBezTo>
                    <a:pt x="5224" y="1293"/>
                    <a:pt x="9188" y="1"/>
                    <a:pt x="9188" y="1"/>
                  </a:cubicBezTo>
                  <a:cubicBezTo>
                    <a:pt x="9188" y="1"/>
                    <a:pt x="9146" y="0"/>
                    <a:pt x="9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6"/>
            <p:cNvSpPr/>
            <p:nvPr/>
          </p:nvSpPr>
          <p:spPr>
            <a:xfrm>
              <a:off x="2917222" y="2039261"/>
              <a:ext cx="119605" cy="252241"/>
            </a:xfrm>
            <a:custGeom>
              <a:rect b="b" l="l" r="r" t="t"/>
              <a:pathLst>
                <a:path extrusionOk="0" h="8750" w="4149">
                  <a:moveTo>
                    <a:pt x="2899" y="0"/>
                  </a:moveTo>
                  <a:cubicBezTo>
                    <a:pt x="954" y="4688"/>
                    <a:pt x="1" y="8750"/>
                    <a:pt x="1" y="8750"/>
                  </a:cubicBezTo>
                  <a:cubicBezTo>
                    <a:pt x="1" y="8750"/>
                    <a:pt x="2201" y="5207"/>
                    <a:pt x="4148" y="517"/>
                  </a:cubicBezTo>
                  <a:lnTo>
                    <a:pt x="2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6"/>
            <p:cNvSpPr/>
            <p:nvPr/>
          </p:nvSpPr>
          <p:spPr>
            <a:xfrm>
              <a:off x="2978915" y="1980941"/>
              <a:ext cx="94958" cy="94958"/>
            </a:xfrm>
            <a:custGeom>
              <a:rect b="b" l="l" r="r" t="t"/>
              <a:pathLst>
                <a:path extrusionOk="0" h="3294" w="3294">
                  <a:moveTo>
                    <a:pt x="1647" y="1"/>
                  </a:moveTo>
                  <a:cubicBezTo>
                    <a:pt x="738" y="1"/>
                    <a:pt x="1" y="738"/>
                    <a:pt x="1" y="1648"/>
                  </a:cubicBezTo>
                  <a:cubicBezTo>
                    <a:pt x="1" y="2557"/>
                    <a:pt x="738" y="3294"/>
                    <a:pt x="1647" y="3294"/>
                  </a:cubicBezTo>
                  <a:cubicBezTo>
                    <a:pt x="2557" y="3294"/>
                    <a:pt x="3294" y="2557"/>
                    <a:pt x="3294" y="1648"/>
                  </a:cubicBezTo>
                  <a:cubicBezTo>
                    <a:pt x="3294" y="738"/>
                    <a:pt x="2557"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186"/>
          <p:cNvSpPr txBox="1"/>
          <p:nvPr/>
        </p:nvSpPr>
        <p:spPr>
          <a:xfrm>
            <a:off x="715175" y="4408675"/>
            <a:ext cx="5362200" cy="6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900">
                <a:solidFill>
                  <a:schemeClr val="dk1"/>
                </a:solidFill>
                <a:latin typeface="Noto Sans"/>
                <a:ea typeface="Noto Sans"/>
                <a:cs typeface="Noto Sans"/>
                <a:sym typeface="Noto Sans"/>
              </a:rPr>
              <a:t>** Maria will input all her information (age, weight, height, and goals) and receive a 3 day workout split, macro breakdown, and supplement suggestions. She will receive reminders to log in her meals. The suggestions from the store will be daily multivitamins,creatine, and whey isolate or plant-based protein powders.</a:t>
            </a:r>
            <a:endParaRPr sz="900">
              <a:solidFill>
                <a:schemeClr val="dk1"/>
              </a:solidFill>
              <a:latin typeface="Noto Sans"/>
              <a:ea typeface="Noto Sans"/>
              <a:cs typeface="Noto Sans"/>
              <a:sym typeface="Noto Sans"/>
            </a:endParaRPr>
          </a:p>
        </p:txBody>
      </p:sp>
      <p:pic>
        <p:nvPicPr>
          <p:cNvPr id="1451" name="Google Shape;1451;p186" title="Gymnetics.png"/>
          <p:cNvPicPr preferRelativeResize="0"/>
          <p:nvPr/>
        </p:nvPicPr>
        <p:blipFill>
          <a:blip r:embed="rId4">
            <a:alphaModFix/>
          </a:blip>
          <a:stretch>
            <a:fillRect/>
          </a:stretch>
        </p:blipFill>
        <p:spPr>
          <a:xfrm>
            <a:off x="7636625" y="-41100"/>
            <a:ext cx="1521225" cy="137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 2 - AMATEUR BODYBUILDER</a:t>
            </a:r>
            <a:endParaRPr/>
          </a:p>
        </p:txBody>
      </p:sp>
      <p:sp>
        <p:nvSpPr>
          <p:cNvPr id="1457" name="Google Shape;1457;p187"/>
          <p:cNvSpPr txBox="1"/>
          <p:nvPr>
            <p:ph idx="4294967295" type="subTitle"/>
          </p:nvPr>
        </p:nvSpPr>
        <p:spPr>
          <a:xfrm>
            <a:off x="720175" y="32926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EXPERIENCE</a:t>
            </a:r>
            <a:endParaRPr b="1" sz="1800">
              <a:latin typeface="Teko"/>
              <a:ea typeface="Teko"/>
              <a:cs typeface="Teko"/>
              <a:sym typeface="Teko"/>
            </a:endParaRPr>
          </a:p>
        </p:txBody>
      </p:sp>
      <p:sp>
        <p:nvSpPr>
          <p:cNvPr id="1458" name="Google Shape;1458;p187"/>
          <p:cNvSpPr txBox="1"/>
          <p:nvPr>
            <p:ph idx="4294967295" type="subTitle"/>
          </p:nvPr>
        </p:nvSpPr>
        <p:spPr>
          <a:xfrm>
            <a:off x="715175" y="3690177"/>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Intermediate - lifts often but doesn’t keep track of his nutrition &amp; weight</a:t>
            </a:r>
            <a:endParaRPr/>
          </a:p>
          <a:p>
            <a:pPr indent="0" lvl="0" marL="0" rtl="0" algn="l">
              <a:spcBef>
                <a:spcPts val="1200"/>
              </a:spcBef>
              <a:spcAft>
                <a:spcPts val="0"/>
              </a:spcAft>
              <a:buNone/>
            </a:pPr>
            <a:r>
              <a:t/>
            </a:r>
            <a:endParaRPr/>
          </a:p>
        </p:txBody>
      </p:sp>
      <p:sp>
        <p:nvSpPr>
          <p:cNvPr id="1459" name="Google Shape;1459;p187"/>
          <p:cNvSpPr txBox="1"/>
          <p:nvPr>
            <p:ph idx="4294967295" type="subTitle"/>
          </p:nvPr>
        </p:nvSpPr>
        <p:spPr>
          <a:xfrm>
            <a:off x="720225" y="25502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JAMES BROWN</a:t>
            </a:r>
            <a:endParaRPr b="1" sz="1800">
              <a:latin typeface="Teko"/>
              <a:ea typeface="Teko"/>
              <a:cs typeface="Teko"/>
              <a:sym typeface="Teko"/>
            </a:endParaRPr>
          </a:p>
        </p:txBody>
      </p:sp>
      <p:sp>
        <p:nvSpPr>
          <p:cNvPr id="1460" name="Google Shape;1460;p187"/>
          <p:cNvSpPr txBox="1"/>
          <p:nvPr>
            <p:ph idx="4294967295" type="subTitle"/>
          </p:nvPr>
        </p:nvSpPr>
        <p:spPr>
          <a:xfrm>
            <a:off x="715175" y="2951275"/>
            <a:ext cx="235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1461" name="Google Shape;1461;p187"/>
          <p:cNvSpPr txBox="1"/>
          <p:nvPr>
            <p:ph idx="4294967295" type="subTitle"/>
          </p:nvPr>
        </p:nvSpPr>
        <p:spPr>
          <a:xfrm>
            <a:off x="2120975" y="1103225"/>
            <a:ext cx="3803100" cy="13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eko"/>
                <a:ea typeface="Teko"/>
                <a:cs typeface="Teko"/>
                <a:sym typeface="Teko"/>
              </a:rPr>
              <a:t>“I WANT TO BECOME A BODYBUILDER AND JOIN MY FIRST COMPETITION THIS YEAR. ”</a:t>
            </a:r>
            <a:endParaRPr b="1" sz="1600">
              <a:latin typeface="Teko"/>
              <a:ea typeface="Teko"/>
              <a:cs typeface="Teko"/>
              <a:sym typeface="Teko"/>
            </a:endParaRPr>
          </a:p>
        </p:txBody>
      </p:sp>
      <p:sp>
        <p:nvSpPr>
          <p:cNvPr id="1462" name="Google Shape;1462;p187"/>
          <p:cNvSpPr txBox="1"/>
          <p:nvPr>
            <p:ph idx="4294967295" type="subTitle"/>
          </p:nvPr>
        </p:nvSpPr>
        <p:spPr>
          <a:xfrm>
            <a:off x="3214825" y="2550275"/>
            <a:ext cx="2709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DETAILS</a:t>
            </a:r>
            <a:endParaRPr b="1" sz="1800">
              <a:latin typeface="Teko"/>
              <a:ea typeface="Teko"/>
              <a:cs typeface="Teko"/>
              <a:sym typeface="Teko"/>
            </a:endParaRPr>
          </a:p>
        </p:txBody>
      </p:sp>
      <p:sp>
        <p:nvSpPr>
          <p:cNvPr id="1463" name="Google Shape;1463;p187"/>
          <p:cNvSpPr txBox="1"/>
          <p:nvPr>
            <p:ph idx="4294967295" type="subTitle"/>
          </p:nvPr>
        </p:nvSpPr>
        <p:spPr>
          <a:xfrm>
            <a:off x="3217350" y="2986275"/>
            <a:ext cx="2709300" cy="16170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28 years old</a:t>
            </a:r>
            <a:endParaRPr/>
          </a:p>
          <a:p>
            <a:pPr indent="-304800" lvl="0" marL="342900" rtl="0" algn="l">
              <a:spcBef>
                <a:spcPts val="0"/>
              </a:spcBef>
              <a:spcAft>
                <a:spcPts val="0"/>
              </a:spcAft>
              <a:buSzPts val="1200"/>
              <a:buChar char="●"/>
            </a:pPr>
            <a:r>
              <a:rPr lang="en"/>
              <a:t>6’2”, 178 lbs</a:t>
            </a:r>
            <a:endParaRPr/>
          </a:p>
          <a:p>
            <a:pPr indent="-304800" lvl="0" marL="342900" rtl="0" algn="l">
              <a:spcBef>
                <a:spcPts val="0"/>
              </a:spcBef>
              <a:spcAft>
                <a:spcPts val="0"/>
              </a:spcAft>
              <a:buSzPts val="1200"/>
              <a:buChar char="●"/>
            </a:pPr>
            <a:r>
              <a:rPr lang="en"/>
              <a:t>Retail Sales Associate </a:t>
            </a:r>
            <a:endParaRPr/>
          </a:p>
        </p:txBody>
      </p:sp>
      <p:sp>
        <p:nvSpPr>
          <p:cNvPr id="1464" name="Google Shape;1464;p187"/>
          <p:cNvSpPr txBox="1"/>
          <p:nvPr>
            <p:ph idx="4294967295" type="subTitle"/>
          </p:nvPr>
        </p:nvSpPr>
        <p:spPr>
          <a:xfrm>
            <a:off x="6077425" y="10961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MOTIVATIONS</a:t>
            </a:r>
            <a:endParaRPr b="1" sz="1800">
              <a:latin typeface="Teko"/>
              <a:ea typeface="Teko"/>
              <a:cs typeface="Teko"/>
              <a:sym typeface="Teko"/>
            </a:endParaRPr>
          </a:p>
        </p:txBody>
      </p:sp>
      <p:sp>
        <p:nvSpPr>
          <p:cNvPr id="1465" name="Google Shape;1465;p187"/>
          <p:cNvSpPr txBox="1"/>
          <p:nvPr>
            <p:ph idx="4294967295" type="subTitle"/>
          </p:nvPr>
        </p:nvSpPr>
        <p:spPr>
          <a:xfrm>
            <a:off x="6583131" y="158367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Muscle Mass &amp; Strength</a:t>
            </a:r>
            <a:endParaRPr sz="1200"/>
          </a:p>
        </p:txBody>
      </p:sp>
      <p:sp>
        <p:nvSpPr>
          <p:cNvPr id="1466" name="Google Shape;1466;p187"/>
          <p:cNvSpPr txBox="1"/>
          <p:nvPr>
            <p:ph idx="4294967295" type="subTitle"/>
          </p:nvPr>
        </p:nvSpPr>
        <p:spPr>
          <a:xfrm>
            <a:off x="6072425" y="32164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PAIN POINTS</a:t>
            </a:r>
            <a:endParaRPr b="1" sz="1800">
              <a:latin typeface="Teko"/>
              <a:ea typeface="Teko"/>
              <a:cs typeface="Teko"/>
              <a:sym typeface="Teko"/>
            </a:endParaRPr>
          </a:p>
        </p:txBody>
      </p:sp>
      <p:sp>
        <p:nvSpPr>
          <p:cNvPr id="1467" name="Google Shape;1467;p187"/>
          <p:cNvSpPr txBox="1"/>
          <p:nvPr>
            <p:ph idx="4294967295" type="subTitle"/>
          </p:nvPr>
        </p:nvSpPr>
        <p:spPr>
          <a:xfrm>
            <a:off x="6072425" y="3627530"/>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Doesn’t have a consistent workout split, doesn’t know how to track macros &amp; calories, not familiar with supplements</a:t>
            </a:r>
            <a:endParaRPr/>
          </a:p>
          <a:p>
            <a:pPr indent="0" lvl="0" marL="0" rtl="0" algn="l">
              <a:spcBef>
                <a:spcPts val="1200"/>
              </a:spcBef>
              <a:spcAft>
                <a:spcPts val="0"/>
              </a:spcAft>
              <a:buNone/>
            </a:pPr>
            <a:r>
              <a:t/>
            </a:r>
            <a:endParaRPr/>
          </a:p>
        </p:txBody>
      </p:sp>
      <p:sp>
        <p:nvSpPr>
          <p:cNvPr id="1468" name="Google Shape;1468;p187"/>
          <p:cNvSpPr txBox="1"/>
          <p:nvPr>
            <p:ph idx="4294967295" type="subTitle"/>
          </p:nvPr>
        </p:nvSpPr>
        <p:spPr>
          <a:xfrm>
            <a:off x="6583131" y="2107850"/>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 bodybuilding competition</a:t>
            </a:r>
            <a:endParaRPr sz="1200"/>
          </a:p>
        </p:txBody>
      </p:sp>
      <p:sp>
        <p:nvSpPr>
          <p:cNvPr id="1469" name="Google Shape;1469;p187"/>
          <p:cNvSpPr txBox="1"/>
          <p:nvPr>
            <p:ph idx="4294967295" type="subTitle"/>
          </p:nvPr>
        </p:nvSpPr>
        <p:spPr>
          <a:xfrm>
            <a:off x="6583131" y="263202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Reach 210 lbs</a:t>
            </a:r>
            <a:endParaRPr sz="1200"/>
          </a:p>
        </p:txBody>
      </p:sp>
      <p:sp>
        <p:nvSpPr>
          <p:cNvPr id="1470" name="Google Shape;1470;p187"/>
          <p:cNvSpPr/>
          <p:nvPr/>
        </p:nvSpPr>
        <p:spPr>
          <a:xfrm>
            <a:off x="6187532" y="1630750"/>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1</a:t>
            </a:r>
            <a:endParaRPr b="1">
              <a:solidFill>
                <a:schemeClr val="lt1"/>
              </a:solidFill>
              <a:latin typeface="Raleway"/>
              <a:ea typeface="Raleway"/>
              <a:cs typeface="Raleway"/>
              <a:sym typeface="Raleway"/>
            </a:endParaRPr>
          </a:p>
        </p:txBody>
      </p:sp>
      <p:sp>
        <p:nvSpPr>
          <p:cNvPr id="1471" name="Google Shape;1471;p187"/>
          <p:cNvSpPr/>
          <p:nvPr/>
        </p:nvSpPr>
        <p:spPr>
          <a:xfrm>
            <a:off x="6187632" y="2156187"/>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2</a:t>
            </a:r>
            <a:endParaRPr b="1">
              <a:solidFill>
                <a:schemeClr val="lt1"/>
              </a:solidFill>
              <a:latin typeface="Raleway"/>
              <a:ea typeface="Raleway"/>
              <a:cs typeface="Raleway"/>
              <a:sym typeface="Raleway"/>
            </a:endParaRPr>
          </a:p>
        </p:txBody>
      </p:sp>
      <p:sp>
        <p:nvSpPr>
          <p:cNvPr id="1472" name="Google Shape;1472;p187"/>
          <p:cNvSpPr/>
          <p:nvPr/>
        </p:nvSpPr>
        <p:spPr>
          <a:xfrm>
            <a:off x="6187590" y="2681463"/>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3</a:t>
            </a:r>
            <a:endParaRPr b="1">
              <a:solidFill>
                <a:schemeClr val="lt1"/>
              </a:solidFill>
              <a:latin typeface="Raleway"/>
              <a:ea typeface="Raleway"/>
              <a:cs typeface="Raleway"/>
              <a:sym typeface="Raleway"/>
            </a:endParaRPr>
          </a:p>
        </p:txBody>
      </p:sp>
      <p:pic>
        <p:nvPicPr>
          <p:cNvPr id="1473" name="Google Shape;1473;p187"/>
          <p:cNvPicPr preferRelativeResize="0"/>
          <p:nvPr>
            <p:ph idx="2" type="pic"/>
          </p:nvPr>
        </p:nvPicPr>
        <p:blipFill rotWithShape="1">
          <a:blip r:embed="rId3">
            <a:alphaModFix/>
          </a:blip>
          <a:srcRect b="0" l="11778" r="11786" t="0"/>
          <a:stretch/>
        </p:blipFill>
        <p:spPr>
          <a:xfrm>
            <a:off x="867575" y="1226525"/>
            <a:ext cx="1120500" cy="1120500"/>
          </a:xfrm>
          <a:prstGeom prst="ellipse">
            <a:avLst/>
          </a:prstGeom>
          <a:noFill/>
          <a:ln>
            <a:noFill/>
          </a:ln>
        </p:spPr>
      </p:pic>
      <p:grpSp>
        <p:nvGrpSpPr>
          <p:cNvPr id="1474" name="Google Shape;1474;p187"/>
          <p:cNvGrpSpPr/>
          <p:nvPr/>
        </p:nvGrpSpPr>
        <p:grpSpPr>
          <a:xfrm>
            <a:off x="7949250" y="233300"/>
            <a:ext cx="895986" cy="996140"/>
            <a:chOff x="2594600" y="1464100"/>
            <a:chExt cx="895986" cy="996140"/>
          </a:xfrm>
        </p:grpSpPr>
        <p:sp>
          <p:nvSpPr>
            <p:cNvPr id="1475" name="Google Shape;1475;p187"/>
            <p:cNvSpPr/>
            <p:nvPr/>
          </p:nvSpPr>
          <p:spPr>
            <a:xfrm>
              <a:off x="3263541" y="1464100"/>
              <a:ext cx="227045" cy="227017"/>
            </a:xfrm>
            <a:custGeom>
              <a:rect b="b" l="l" r="r" t="t"/>
              <a:pathLst>
                <a:path extrusionOk="0" fill="none" h="7875" w="7876">
                  <a:moveTo>
                    <a:pt x="7875" y="3937"/>
                  </a:moveTo>
                  <a:cubicBezTo>
                    <a:pt x="7875" y="6111"/>
                    <a:pt x="6112" y="7875"/>
                    <a:pt x="3938" y="7875"/>
                  </a:cubicBezTo>
                  <a:cubicBezTo>
                    <a:pt x="1764" y="7875"/>
                    <a:pt x="1" y="6111"/>
                    <a:pt x="1" y="3937"/>
                  </a:cubicBezTo>
                  <a:cubicBezTo>
                    <a:pt x="1" y="1762"/>
                    <a:pt x="1764" y="0"/>
                    <a:pt x="3938" y="0"/>
                  </a:cubicBezTo>
                  <a:cubicBezTo>
                    <a:pt x="6112" y="0"/>
                    <a:pt x="7875" y="1762"/>
                    <a:pt x="7875" y="3937"/>
                  </a:cubicBezTo>
                  <a:close/>
                </a:path>
              </a:pathLst>
            </a:custGeom>
            <a:noFill/>
            <a:ln cap="flat" cmpd="sng" w="16650">
              <a:solidFill>
                <a:schemeClr val="accent2"/>
              </a:solidFill>
              <a:prstDash val="solid"/>
              <a:miter lim="13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7"/>
            <p:cNvSpPr/>
            <p:nvPr/>
          </p:nvSpPr>
          <p:spPr>
            <a:xfrm>
              <a:off x="3235202" y="1567912"/>
              <a:ext cx="160800" cy="177433"/>
            </a:xfrm>
            <a:custGeom>
              <a:rect b="b" l="l" r="r" t="t"/>
              <a:pathLst>
                <a:path extrusionOk="0" h="6155" w="5578">
                  <a:moveTo>
                    <a:pt x="2000" y="6155"/>
                  </a:moveTo>
                  <a:lnTo>
                    <a:pt x="1" y="4599"/>
                  </a:lnTo>
                  <a:lnTo>
                    <a:pt x="3577" y="0"/>
                  </a:lnTo>
                  <a:lnTo>
                    <a:pt x="5577" y="15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7"/>
            <p:cNvSpPr/>
            <p:nvPr/>
          </p:nvSpPr>
          <p:spPr>
            <a:xfrm>
              <a:off x="3287728" y="1546262"/>
              <a:ext cx="133442" cy="120816"/>
            </a:xfrm>
            <a:custGeom>
              <a:rect b="b" l="l" r="r" t="t"/>
              <a:pathLst>
                <a:path extrusionOk="0" h="4191" w="4629">
                  <a:moveTo>
                    <a:pt x="3415" y="4165"/>
                  </a:moveTo>
                  <a:lnTo>
                    <a:pt x="38" y="1538"/>
                  </a:lnTo>
                  <a:cubicBezTo>
                    <a:pt x="5" y="1514"/>
                    <a:pt x="0" y="1468"/>
                    <a:pt x="26" y="1436"/>
                  </a:cubicBezTo>
                  <a:lnTo>
                    <a:pt x="1113" y="38"/>
                  </a:lnTo>
                  <a:cubicBezTo>
                    <a:pt x="1137" y="7"/>
                    <a:pt x="1183" y="1"/>
                    <a:pt x="1215" y="26"/>
                  </a:cubicBezTo>
                  <a:lnTo>
                    <a:pt x="4591" y="2652"/>
                  </a:lnTo>
                  <a:cubicBezTo>
                    <a:pt x="4623" y="2677"/>
                    <a:pt x="4629" y="2723"/>
                    <a:pt x="4604" y="2755"/>
                  </a:cubicBezTo>
                  <a:lnTo>
                    <a:pt x="3517" y="4152"/>
                  </a:lnTo>
                  <a:cubicBezTo>
                    <a:pt x="3492" y="4184"/>
                    <a:pt x="3446" y="4190"/>
                    <a:pt x="3415" y="41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7"/>
            <p:cNvSpPr/>
            <p:nvPr/>
          </p:nvSpPr>
          <p:spPr>
            <a:xfrm>
              <a:off x="2594600" y="1596625"/>
              <a:ext cx="863557" cy="863614"/>
            </a:xfrm>
            <a:custGeom>
              <a:rect b="b" l="l" r="r" t="t"/>
              <a:pathLst>
                <a:path extrusionOk="0" h="29958" w="29956">
                  <a:moveTo>
                    <a:pt x="29956" y="14979"/>
                  </a:moveTo>
                  <a:cubicBezTo>
                    <a:pt x="29956" y="18951"/>
                    <a:pt x="28379" y="22760"/>
                    <a:pt x="25569" y="25569"/>
                  </a:cubicBezTo>
                  <a:cubicBezTo>
                    <a:pt x="22760" y="28379"/>
                    <a:pt x="18950" y="29957"/>
                    <a:pt x="14978" y="29957"/>
                  </a:cubicBezTo>
                  <a:cubicBezTo>
                    <a:pt x="11005" y="29957"/>
                    <a:pt x="7196" y="28379"/>
                    <a:pt x="4388" y="25569"/>
                  </a:cubicBezTo>
                  <a:cubicBezTo>
                    <a:pt x="1578" y="22760"/>
                    <a:pt x="1" y="18951"/>
                    <a:pt x="1" y="14979"/>
                  </a:cubicBezTo>
                  <a:cubicBezTo>
                    <a:pt x="1" y="11007"/>
                    <a:pt x="1578" y="7196"/>
                    <a:pt x="4388" y="4388"/>
                  </a:cubicBezTo>
                  <a:cubicBezTo>
                    <a:pt x="7196" y="1578"/>
                    <a:pt x="11005" y="1"/>
                    <a:pt x="14978" y="1"/>
                  </a:cubicBezTo>
                  <a:cubicBezTo>
                    <a:pt x="18950" y="1"/>
                    <a:pt x="22760" y="1578"/>
                    <a:pt x="25569" y="4388"/>
                  </a:cubicBezTo>
                  <a:cubicBezTo>
                    <a:pt x="28379" y="7196"/>
                    <a:pt x="29956" y="11007"/>
                    <a:pt x="29956" y="14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7"/>
            <p:cNvSpPr/>
            <p:nvPr/>
          </p:nvSpPr>
          <p:spPr>
            <a:xfrm>
              <a:off x="2662780" y="1664776"/>
              <a:ext cx="727231" cy="727260"/>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rgbClr val="F3D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7"/>
            <p:cNvSpPr/>
            <p:nvPr/>
          </p:nvSpPr>
          <p:spPr>
            <a:xfrm>
              <a:off x="2656775" y="1658775"/>
              <a:ext cx="739214" cy="739243"/>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7"/>
            <p:cNvSpPr/>
            <p:nvPr/>
          </p:nvSpPr>
          <p:spPr>
            <a:xfrm>
              <a:off x="2683162" y="1685187"/>
              <a:ext cx="686440" cy="686440"/>
            </a:xfrm>
            <a:custGeom>
              <a:rect b="b" l="l" r="r" t="t"/>
              <a:pathLst>
                <a:path extrusionOk="0" h="23812" w="23812">
                  <a:moveTo>
                    <a:pt x="23812" y="11907"/>
                  </a:moveTo>
                  <a:cubicBezTo>
                    <a:pt x="23812" y="15064"/>
                    <a:pt x="22558" y="18092"/>
                    <a:pt x="20326" y="20326"/>
                  </a:cubicBezTo>
                  <a:cubicBezTo>
                    <a:pt x="18092" y="22558"/>
                    <a:pt x="15064" y="23812"/>
                    <a:pt x="11906" y="23812"/>
                  </a:cubicBezTo>
                  <a:cubicBezTo>
                    <a:pt x="8749" y="23812"/>
                    <a:pt x="5720" y="22558"/>
                    <a:pt x="3487" y="20326"/>
                  </a:cubicBezTo>
                  <a:cubicBezTo>
                    <a:pt x="1255" y="18092"/>
                    <a:pt x="1" y="15064"/>
                    <a:pt x="1" y="11907"/>
                  </a:cubicBezTo>
                  <a:cubicBezTo>
                    <a:pt x="1" y="8749"/>
                    <a:pt x="1255" y="5720"/>
                    <a:pt x="3487" y="3488"/>
                  </a:cubicBezTo>
                  <a:cubicBezTo>
                    <a:pt x="5720" y="1255"/>
                    <a:pt x="8749" y="1"/>
                    <a:pt x="11906" y="1"/>
                  </a:cubicBezTo>
                  <a:cubicBezTo>
                    <a:pt x="15064" y="1"/>
                    <a:pt x="18092" y="1255"/>
                    <a:pt x="20326" y="3488"/>
                  </a:cubicBezTo>
                  <a:cubicBezTo>
                    <a:pt x="22558" y="5720"/>
                    <a:pt x="23812" y="8749"/>
                    <a:pt x="23812" y="119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7"/>
            <p:cNvSpPr/>
            <p:nvPr/>
          </p:nvSpPr>
          <p:spPr>
            <a:xfrm>
              <a:off x="3203289" y="1733792"/>
              <a:ext cx="55724" cy="62786"/>
            </a:xfrm>
            <a:custGeom>
              <a:rect b="b" l="l" r="r" t="t"/>
              <a:pathLst>
                <a:path extrusionOk="0" h="2178" w="1933">
                  <a:moveTo>
                    <a:pt x="1345" y="1"/>
                  </a:moveTo>
                  <a:cubicBezTo>
                    <a:pt x="1337" y="1"/>
                    <a:pt x="1328" y="5"/>
                    <a:pt x="1322" y="12"/>
                  </a:cubicBezTo>
                  <a:lnTo>
                    <a:pt x="10" y="1700"/>
                  </a:lnTo>
                  <a:cubicBezTo>
                    <a:pt x="0" y="1712"/>
                    <a:pt x="3" y="1731"/>
                    <a:pt x="15" y="1740"/>
                  </a:cubicBezTo>
                  <a:lnTo>
                    <a:pt x="570" y="2171"/>
                  </a:lnTo>
                  <a:cubicBezTo>
                    <a:pt x="575" y="2175"/>
                    <a:pt x="582" y="2178"/>
                    <a:pt x="588" y="2178"/>
                  </a:cubicBezTo>
                  <a:cubicBezTo>
                    <a:pt x="596" y="2178"/>
                    <a:pt x="605" y="2174"/>
                    <a:pt x="611" y="2167"/>
                  </a:cubicBezTo>
                  <a:lnTo>
                    <a:pt x="1923" y="479"/>
                  </a:lnTo>
                  <a:cubicBezTo>
                    <a:pt x="1933" y="467"/>
                    <a:pt x="1930" y="448"/>
                    <a:pt x="1918" y="438"/>
                  </a:cubicBezTo>
                  <a:lnTo>
                    <a:pt x="1363" y="8"/>
                  </a:lnTo>
                  <a:cubicBezTo>
                    <a:pt x="1358" y="3"/>
                    <a:pt x="1351"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7"/>
            <p:cNvSpPr/>
            <p:nvPr/>
          </p:nvSpPr>
          <p:spPr>
            <a:xfrm>
              <a:off x="3056954" y="1665324"/>
              <a:ext cx="30269" cy="65525"/>
            </a:xfrm>
            <a:custGeom>
              <a:rect b="b" l="l" r="r" t="t"/>
              <a:pathLst>
                <a:path extrusionOk="0" h="2273" w="1050">
                  <a:moveTo>
                    <a:pt x="323" y="0"/>
                  </a:moveTo>
                  <a:cubicBezTo>
                    <a:pt x="310" y="0"/>
                    <a:pt x="298" y="11"/>
                    <a:pt x="295" y="25"/>
                  </a:cubicBezTo>
                  <a:lnTo>
                    <a:pt x="2" y="2142"/>
                  </a:lnTo>
                  <a:cubicBezTo>
                    <a:pt x="1" y="2159"/>
                    <a:pt x="12" y="2173"/>
                    <a:pt x="28" y="2176"/>
                  </a:cubicBezTo>
                  <a:lnTo>
                    <a:pt x="723" y="2272"/>
                  </a:lnTo>
                  <a:cubicBezTo>
                    <a:pt x="724" y="2272"/>
                    <a:pt x="725" y="2272"/>
                    <a:pt x="726" y="2272"/>
                  </a:cubicBezTo>
                  <a:cubicBezTo>
                    <a:pt x="740" y="2272"/>
                    <a:pt x="753" y="2262"/>
                    <a:pt x="756" y="2248"/>
                  </a:cubicBezTo>
                  <a:lnTo>
                    <a:pt x="1049" y="129"/>
                  </a:lnTo>
                  <a:cubicBezTo>
                    <a:pt x="1050" y="114"/>
                    <a:pt x="1039" y="99"/>
                    <a:pt x="1023" y="97"/>
                  </a:cubicBezTo>
                  <a:lnTo>
                    <a:pt x="328" y="1"/>
                  </a:lnTo>
                  <a:cubicBezTo>
                    <a:pt x="326" y="1"/>
                    <a:pt x="325"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7"/>
            <p:cNvSpPr/>
            <p:nvPr/>
          </p:nvSpPr>
          <p:spPr>
            <a:xfrm>
              <a:off x="2878880" y="1686283"/>
              <a:ext cx="43847" cy="66390"/>
            </a:xfrm>
            <a:custGeom>
              <a:rect b="b" l="l" r="r" t="t"/>
              <a:pathLst>
                <a:path extrusionOk="0" h="2303" w="1521">
                  <a:moveTo>
                    <a:pt x="683" y="1"/>
                  </a:moveTo>
                  <a:cubicBezTo>
                    <a:pt x="679" y="1"/>
                    <a:pt x="675" y="1"/>
                    <a:pt x="672" y="3"/>
                  </a:cubicBezTo>
                  <a:lnTo>
                    <a:pt x="22" y="268"/>
                  </a:lnTo>
                  <a:cubicBezTo>
                    <a:pt x="7" y="273"/>
                    <a:pt x="1" y="291"/>
                    <a:pt x="6" y="305"/>
                  </a:cubicBezTo>
                  <a:lnTo>
                    <a:pt x="811" y="2285"/>
                  </a:lnTo>
                  <a:cubicBezTo>
                    <a:pt x="816" y="2296"/>
                    <a:pt x="827" y="2303"/>
                    <a:pt x="838" y="2303"/>
                  </a:cubicBezTo>
                  <a:cubicBezTo>
                    <a:pt x="842" y="2303"/>
                    <a:pt x="845" y="2302"/>
                    <a:pt x="848" y="2301"/>
                  </a:cubicBezTo>
                  <a:lnTo>
                    <a:pt x="1499" y="2036"/>
                  </a:lnTo>
                  <a:cubicBezTo>
                    <a:pt x="1514" y="2031"/>
                    <a:pt x="1521" y="2014"/>
                    <a:pt x="1515" y="1999"/>
                  </a:cubicBezTo>
                  <a:lnTo>
                    <a:pt x="709" y="19"/>
                  </a:lnTo>
                  <a:cubicBezTo>
                    <a:pt x="705" y="8"/>
                    <a:pt x="694"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7"/>
            <p:cNvSpPr/>
            <p:nvPr/>
          </p:nvSpPr>
          <p:spPr>
            <a:xfrm>
              <a:off x="2731652" y="1795918"/>
              <a:ext cx="62988" cy="55522"/>
            </a:xfrm>
            <a:custGeom>
              <a:rect b="b" l="l" r="r" t="t"/>
              <a:pathLst>
                <a:path extrusionOk="0" h="1926" w="2185">
                  <a:moveTo>
                    <a:pt x="465" y="1"/>
                  </a:moveTo>
                  <a:cubicBezTo>
                    <a:pt x="457" y="1"/>
                    <a:pt x="448" y="5"/>
                    <a:pt x="442" y="12"/>
                  </a:cubicBezTo>
                  <a:lnTo>
                    <a:pt x="10" y="567"/>
                  </a:lnTo>
                  <a:cubicBezTo>
                    <a:pt x="1" y="579"/>
                    <a:pt x="4" y="596"/>
                    <a:pt x="16" y="607"/>
                  </a:cubicBezTo>
                  <a:lnTo>
                    <a:pt x="1704" y="1920"/>
                  </a:lnTo>
                  <a:cubicBezTo>
                    <a:pt x="1709" y="1923"/>
                    <a:pt x="1715" y="1925"/>
                    <a:pt x="1721" y="1925"/>
                  </a:cubicBezTo>
                  <a:cubicBezTo>
                    <a:pt x="1730" y="1925"/>
                    <a:pt x="1738" y="1921"/>
                    <a:pt x="1744" y="1914"/>
                  </a:cubicBezTo>
                  <a:lnTo>
                    <a:pt x="2175" y="1359"/>
                  </a:lnTo>
                  <a:cubicBezTo>
                    <a:pt x="2184" y="1347"/>
                    <a:pt x="2183" y="1330"/>
                    <a:pt x="2169" y="1319"/>
                  </a:cubicBezTo>
                  <a:lnTo>
                    <a:pt x="483" y="6"/>
                  </a:lnTo>
                  <a:cubicBezTo>
                    <a:pt x="477" y="2"/>
                    <a:pt x="471"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7"/>
            <p:cNvSpPr/>
            <p:nvPr/>
          </p:nvSpPr>
          <p:spPr>
            <a:xfrm>
              <a:off x="2663241" y="1967622"/>
              <a:ext cx="65611" cy="30211"/>
            </a:xfrm>
            <a:custGeom>
              <a:rect b="b" l="l" r="r" t="t"/>
              <a:pathLst>
                <a:path extrusionOk="0" h="1048" w="2276">
                  <a:moveTo>
                    <a:pt x="128" y="1"/>
                  </a:moveTo>
                  <a:cubicBezTo>
                    <a:pt x="114" y="1"/>
                    <a:pt x="101" y="11"/>
                    <a:pt x="99" y="26"/>
                  </a:cubicBezTo>
                  <a:lnTo>
                    <a:pt x="3" y="722"/>
                  </a:lnTo>
                  <a:cubicBezTo>
                    <a:pt x="0" y="737"/>
                    <a:pt x="11" y="752"/>
                    <a:pt x="27" y="754"/>
                  </a:cubicBezTo>
                  <a:lnTo>
                    <a:pt x="2144" y="1047"/>
                  </a:lnTo>
                  <a:cubicBezTo>
                    <a:pt x="2145" y="1047"/>
                    <a:pt x="2146" y="1047"/>
                    <a:pt x="2147" y="1047"/>
                  </a:cubicBezTo>
                  <a:cubicBezTo>
                    <a:pt x="2162" y="1047"/>
                    <a:pt x="2176" y="1037"/>
                    <a:pt x="2177" y="1023"/>
                  </a:cubicBezTo>
                  <a:lnTo>
                    <a:pt x="2274" y="326"/>
                  </a:lnTo>
                  <a:cubicBezTo>
                    <a:pt x="2275" y="311"/>
                    <a:pt x="2265" y="297"/>
                    <a:pt x="2248" y="294"/>
                  </a:cubicBezTo>
                  <a:lnTo>
                    <a:pt x="131" y="1"/>
                  </a:lnTo>
                  <a:cubicBezTo>
                    <a:pt x="130" y="1"/>
                    <a:pt x="129"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7"/>
            <p:cNvSpPr/>
            <p:nvPr/>
          </p:nvSpPr>
          <p:spPr>
            <a:xfrm>
              <a:off x="2684142" y="2132205"/>
              <a:ext cx="66620" cy="43645"/>
            </a:xfrm>
            <a:custGeom>
              <a:rect b="b" l="l" r="r" t="t"/>
              <a:pathLst>
                <a:path extrusionOk="0" h="1514" w="2311">
                  <a:moveTo>
                    <a:pt x="2013" y="0"/>
                  </a:moveTo>
                  <a:cubicBezTo>
                    <a:pt x="2010" y="0"/>
                    <a:pt x="2006" y="1"/>
                    <a:pt x="2003" y="2"/>
                  </a:cubicBezTo>
                  <a:lnTo>
                    <a:pt x="22" y="808"/>
                  </a:lnTo>
                  <a:cubicBezTo>
                    <a:pt x="7" y="813"/>
                    <a:pt x="0" y="831"/>
                    <a:pt x="7" y="846"/>
                  </a:cubicBezTo>
                  <a:lnTo>
                    <a:pt x="272" y="1495"/>
                  </a:lnTo>
                  <a:cubicBezTo>
                    <a:pt x="276" y="1507"/>
                    <a:pt x="286" y="1514"/>
                    <a:pt x="297" y="1514"/>
                  </a:cubicBezTo>
                  <a:cubicBezTo>
                    <a:pt x="301" y="1514"/>
                    <a:pt x="305" y="1513"/>
                    <a:pt x="308" y="1512"/>
                  </a:cubicBezTo>
                  <a:lnTo>
                    <a:pt x="2289" y="707"/>
                  </a:lnTo>
                  <a:cubicBezTo>
                    <a:pt x="2304" y="700"/>
                    <a:pt x="2311" y="684"/>
                    <a:pt x="2305" y="669"/>
                  </a:cubicBezTo>
                  <a:lnTo>
                    <a:pt x="2041" y="18"/>
                  </a:lnTo>
                  <a:cubicBezTo>
                    <a:pt x="2035" y="7"/>
                    <a:pt x="2025"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7"/>
            <p:cNvSpPr/>
            <p:nvPr/>
          </p:nvSpPr>
          <p:spPr>
            <a:xfrm>
              <a:off x="2793777" y="2260290"/>
              <a:ext cx="55752" cy="62757"/>
            </a:xfrm>
            <a:custGeom>
              <a:rect b="b" l="l" r="r" t="t"/>
              <a:pathLst>
                <a:path extrusionOk="0" h="2177" w="1934">
                  <a:moveTo>
                    <a:pt x="1345" y="1"/>
                  </a:moveTo>
                  <a:cubicBezTo>
                    <a:pt x="1337" y="1"/>
                    <a:pt x="1328" y="4"/>
                    <a:pt x="1323" y="12"/>
                  </a:cubicBezTo>
                  <a:lnTo>
                    <a:pt x="10" y="1699"/>
                  </a:lnTo>
                  <a:cubicBezTo>
                    <a:pt x="1" y="1712"/>
                    <a:pt x="4" y="1730"/>
                    <a:pt x="16" y="1739"/>
                  </a:cubicBezTo>
                  <a:lnTo>
                    <a:pt x="569" y="2171"/>
                  </a:lnTo>
                  <a:cubicBezTo>
                    <a:pt x="575" y="2175"/>
                    <a:pt x="581" y="2177"/>
                    <a:pt x="587" y="2177"/>
                  </a:cubicBezTo>
                  <a:cubicBezTo>
                    <a:pt x="596" y="2177"/>
                    <a:pt x="604" y="2173"/>
                    <a:pt x="610" y="2166"/>
                  </a:cubicBezTo>
                  <a:lnTo>
                    <a:pt x="1922" y="478"/>
                  </a:lnTo>
                  <a:cubicBezTo>
                    <a:pt x="1933" y="466"/>
                    <a:pt x="1930" y="448"/>
                    <a:pt x="1918" y="437"/>
                  </a:cubicBezTo>
                  <a:lnTo>
                    <a:pt x="1363" y="7"/>
                  </a:lnTo>
                  <a:cubicBezTo>
                    <a:pt x="1358" y="3"/>
                    <a:pt x="1352"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7"/>
            <p:cNvSpPr/>
            <p:nvPr/>
          </p:nvSpPr>
          <p:spPr>
            <a:xfrm>
              <a:off x="2965567" y="2326020"/>
              <a:ext cx="30269" cy="65496"/>
            </a:xfrm>
            <a:custGeom>
              <a:rect b="b" l="l" r="r" t="t"/>
              <a:pathLst>
                <a:path extrusionOk="0" h="2272" w="1050">
                  <a:moveTo>
                    <a:pt x="325" y="0"/>
                  </a:moveTo>
                  <a:cubicBezTo>
                    <a:pt x="311" y="0"/>
                    <a:pt x="297" y="11"/>
                    <a:pt x="295" y="26"/>
                  </a:cubicBezTo>
                  <a:lnTo>
                    <a:pt x="2" y="2143"/>
                  </a:lnTo>
                  <a:cubicBezTo>
                    <a:pt x="1" y="2159"/>
                    <a:pt x="11" y="2173"/>
                    <a:pt x="26" y="2176"/>
                  </a:cubicBezTo>
                  <a:lnTo>
                    <a:pt x="723" y="2272"/>
                  </a:lnTo>
                  <a:cubicBezTo>
                    <a:pt x="724" y="2272"/>
                    <a:pt x="726" y="2272"/>
                    <a:pt x="727" y="2272"/>
                  </a:cubicBezTo>
                  <a:cubicBezTo>
                    <a:pt x="741" y="2272"/>
                    <a:pt x="753" y="2262"/>
                    <a:pt x="755" y="2247"/>
                  </a:cubicBezTo>
                  <a:lnTo>
                    <a:pt x="1048" y="130"/>
                  </a:lnTo>
                  <a:cubicBezTo>
                    <a:pt x="1050" y="114"/>
                    <a:pt x="1039" y="99"/>
                    <a:pt x="1023" y="98"/>
                  </a:cubicBezTo>
                  <a:lnTo>
                    <a:pt x="327" y="0"/>
                  </a:lnTo>
                  <a:cubicBezTo>
                    <a:pt x="326" y="0"/>
                    <a:pt x="326"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87"/>
            <p:cNvSpPr/>
            <p:nvPr/>
          </p:nvSpPr>
          <p:spPr>
            <a:xfrm>
              <a:off x="3130064" y="2304168"/>
              <a:ext cx="43847" cy="66419"/>
            </a:xfrm>
            <a:custGeom>
              <a:rect b="b" l="l" r="r" t="t"/>
              <a:pathLst>
                <a:path extrusionOk="0" h="2304" w="1521">
                  <a:moveTo>
                    <a:pt x="683" y="0"/>
                  </a:moveTo>
                  <a:cubicBezTo>
                    <a:pt x="680" y="0"/>
                    <a:pt x="676" y="1"/>
                    <a:pt x="673" y="2"/>
                  </a:cubicBezTo>
                  <a:lnTo>
                    <a:pt x="22" y="267"/>
                  </a:lnTo>
                  <a:cubicBezTo>
                    <a:pt x="7" y="274"/>
                    <a:pt x="1" y="290"/>
                    <a:pt x="6" y="305"/>
                  </a:cubicBezTo>
                  <a:lnTo>
                    <a:pt x="812" y="2286"/>
                  </a:lnTo>
                  <a:cubicBezTo>
                    <a:pt x="816" y="2297"/>
                    <a:pt x="826" y="2303"/>
                    <a:pt x="837" y="2303"/>
                  </a:cubicBezTo>
                  <a:cubicBezTo>
                    <a:pt x="841" y="2303"/>
                    <a:pt x="845" y="2302"/>
                    <a:pt x="849" y="2300"/>
                  </a:cubicBezTo>
                  <a:lnTo>
                    <a:pt x="1499" y="2037"/>
                  </a:lnTo>
                  <a:cubicBezTo>
                    <a:pt x="1514" y="2030"/>
                    <a:pt x="1521" y="2014"/>
                    <a:pt x="1516" y="1999"/>
                  </a:cubicBezTo>
                  <a:lnTo>
                    <a:pt x="711" y="19"/>
                  </a:lnTo>
                  <a:cubicBezTo>
                    <a:pt x="706" y="7"/>
                    <a:pt x="695"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87"/>
            <p:cNvSpPr/>
            <p:nvPr/>
          </p:nvSpPr>
          <p:spPr>
            <a:xfrm>
              <a:off x="3258179" y="2205429"/>
              <a:ext cx="62959" cy="55493"/>
            </a:xfrm>
            <a:custGeom>
              <a:rect b="b" l="l" r="r" t="t"/>
              <a:pathLst>
                <a:path extrusionOk="0" h="1925" w="2184">
                  <a:moveTo>
                    <a:pt x="463" y="0"/>
                  </a:moveTo>
                  <a:cubicBezTo>
                    <a:pt x="454" y="0"/>
                    <a:pt x="446" y="4"/>
                    <a:pt x="440" y="11"/>
                  </a:cubicBezTo>
                  <a:lnTo>
                    <a:pt x="10" y="566"/>
                  </a:lnTo>
                  <a:cubicBezTo>
                    <a:pt x="0" y="578"/>
                    <a:pt x="2" y="597"/>
                    <a:pt x="15" y="607"/>
                  </a:cubicBezTo>
                  <a:lnTo>
                    <a:pt x="1702" y="1919"/>
                  </a:lnTo>
                  <a:cubicBezTo>
                    <a:pt x="1707" y="1923"/>
                    <a:pt x="1713" y="1925"/>
                    <a:pt x="1719" y="1925"/>
                  </a:cubicBezTo>
                  <a:cubicBezTo>
                    <a:pt x="1728" y="1925"/>
                    <a:pt x="1736" y="1921"/>
                    <a:pt x="1742" y="1914"/>
                  </a:cubicBezTo>
                  <a:lnTo>
                    <a:pt x="2174" y="1360"/>
                  </a:lnTo>
                  <a:cubicBezTo>
                    <a:pt x="2184" y="1347"/>
                    <a:pt x="2181" y="1329"/>
                    <a:pt x="2169" y="1320"/>
                  </a:cubicBezTo>
                  <a:lnTo>
                    <a:pt x="481" y="7"/>
                  </a:lnTo>
                  <a:cubicBezTo>
                    <a:pt x="476" y="3"/>
                    <a:pt x="469"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7"/>
            <p:cNvSpPr/>
            <p:nvPr/>
          </p:nvSpPr>
          <p:spPr>
            <a:xfrm>
              <a:off x="3323966" y="2059037"/>
              <a:ext cx="65611" cy="30182"/>
            </a:xfrm>
            <a:custGeom>
              <a:rect b="b" l="l" r="r" t="t"/>
              <a:pathLst>
                <a:path extrusionOk="0" h="1047" w="2276">
                  <a:moveTo>
                    <a:pt x="128" y="0"/>
                  </a:moveTo>
                  <a:cubicBezTo>
                    <a:pt x="113" y="0"/>
                    <a:pt x="100" y="11"/>
                    <a:pt x="99" y="26"/>
                  </a:cubicBezTo>
                  <a:lnTo>
                    <a:pt x="1" y="721"/>
                  </a:lnTo>
                  <a:cubicBezTo>
                    <a:pt x="0" y="737"/>
                    <a:pt x="11" y="751"/>
                    <a:pt x="27" y="754"/>
                  </a:cubicBezTo>
                  <a:lnTo>
                    <a:pt x="2144" y="1047"/>
                  </a:lnTo>
                  <a:cubicBezTo>
                    <a:pt x="2146" y="1047"/>
                    <a:pt x="2147" y="1047"/>
                    <a:pt x="2148" y="1047"/>
                  </a:cubicBezTo>
                  <a:cubicBezTo>
                    <a:pt x="2162" y="1047"/>
                    <a:pt x="2174" y="1036"/>
                    <a:pt x="2177" y="1022"/>
                  </a:cubicBezTo>
                  <a:lnTo>
                    <a:pt x="2273" y="327"/>
                  </a:lnTo>
                  <a:cubicBezTo>
                    <a:pt x="2275" y="311"/>
                    <a:pt x="2264" y="296"/>
                    <a:pt x="2248" y="293"/>
                  </a:cubicBezTo>
                  <a:lnTo>
                    <a:pt x="131" y="0"/>
                  </a:lnTo>
                  <a:cubicBezTo>
                    <a:pt x="130" y="0"/>
                    <a:pt x="129"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7"/>
            <p:cNvSpPr/>
            <p:nvPr/>
          </p:nvSpPr>
          <p:spPr>
            <a:xfrm>
              <a:off x="3302027" y="1881020"/>
              <a:ext cx="66649" cy="43645"/>
            </a:xfrm>
            <a:custGeom>
              <a:rect b="b" l="l" r="r" t="t"/>
              <a:pathLst>
                <a:path extrusionOk="0" h="1514" w="2312">
                  <a:moveTo>
                    <a:pt x="2013" y="0"/>
                  </a:moveTo>
                  <a:cubicBezTo>
                    <a:pt x="2010" y="0"/>
                    <a:pt x="2006" y="1"/>
                    <a:pt x="2003" y="2"/>
                  </a:cubicBezTo>
                  <a:lnTo>
                    <a:pt x="23" y="807"/>
                  </a:lnTo>
                  <a:cubicBezTo>
                    <a:pt x="8" y="813"/>
                    <a:pt x="1" y="830"/>
                    <a:pt x="6" y="844"/>
                  </a:cubicBezTo>
                  <a:lnTo>
                    <a:pt x="271" y="1495"/>
                  </a:lnTo>
                  <a:cubicBezTo>
                    <a:pt x="275" y="1507"/>
                    <a:pt x="286" y="1513"/>
                    <a:pt x="298" y="1513"/>
                  </a:cubicBezTo>
                  <a:cubicBezTo>
                    <a:pt x="302" y="1513"/>
                    <a:pt x="305" y="1513"/>
                    <a:pt x="309" y="1511"/>
                  </a:cubicBezTo>
                  <a:lnTo>
                    <a:pt x="2288" y="707"/>
                  </a:lnTo>
                  <a:cubicBezTo>
                    <a:pt x="2303" y="700"/>
                    <a:pt x="2311" y="684"/>
                    <a:pt x="2304" y="669"/>
                  </a:cubicBezTo>
                  <a:lnTo>
                    <a:pt x="2040" y="18"/>
                  </a:lnTo>
                  <a:cubicBezTo>
                    <a:pt x="2036" y="7"/>
                    <a:pt x="2024"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7"/>
            <p:cNvSpPr/>
            <p:nvPr/>
          </p:nvSpPr>
          <p:spPr>
            <a:xfrm>
              <a:off x="3043001" y="1985178"/>
              <a:ext cx="264896" cy="59500"/>
            </a:xfrm>
            <a:custGeom>
              <a:rect b="b" l="l" r="r" t="t"/>
              <a:pathLst>
                <a:path extrusionOk="0" h="2064" w="9189">
                  <a:moveTo>
                    <a:pt x="9065" y="0"/>
                  </a:moveTo>
                  <a:cubicBezTo>
                    <a:pt x="8339" y="0"/>
                    <a:pt x="4513" y="35"/>
                    <a:pt x="0" y="729"/>
                  </a:cubicBezTo>
                  <a:lnTo>
                    <a:pt x="205" y="2064"/>
                  </a:lnTo>
                  <a:cubicBezTo>
                    <a:pt x="5224" y="1293"/>
                    <a:pt x="9188" y="1"/>
                    <a:pt x="9188" y="1"/>
                  </a:cubicBezTo>
                  <a:cubicBezTo>
                    <a:pt x="9188" y="1"/>
                    <a:pt x="9146" y="0"/>
                    <a:pt x="9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7"/>
            <p:cNvSpPr/>
            <p:nvPr/>
          </p:nvSpPr>
          <p:spPr>
            <a:xfrm>
              <a:off x="2917222" y="2039261"/>
              <a:ext cx="119605" cy="252241"/>
            </a:xfrm>
            <a:custGeom>
              <a:rect b="b" l="l" r="r" t="t"/>
              <a:pathLst>
                <a:path extrusionOk="0" h="8750" w="4149">
                  <a:moveTo>
                    <a:pt x="2899" y="0"/>
                  </a:moveTo>
                  <a:cubicBezTo>
                    <a:pt x="954" y="4688"/>
                    <a:pt x="1" y="8750"/>
                    <a:pt x="1" y="8750"/>
                  </a:cubicBezTo>
                  <a:cubicBezTo>
                    <a:pt x="1" y="8750"/>
                    <a:pt x="2201" y="5207"/>
                    <a:pt x="4148" y="517"/>
                  </a:cubicBezTo>
                  <a:lnTo>
                    <a:pt x="2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7"/>
            <p:cNvSpPr/>
            <p:nvPr/>
          </p:nvSpPr>
          <p:spPr>
            <a:xfrm>
              <a:off x="2978915" y="1980941"/>
              <a:ext cx="94958" cy="94958"/>
            </a:xfrm>
            <a:custGeom>
              <a:rect b="b" l="l" r="r" t="t"/>
              <a:pathLst>
                <a:path extrusionOk="0" h="3294" w="3294">
                  <a:moveTo>
                    <a:pt x="1647" y="1"/>
                  </a:moveTo>
                  <a:cubicBezTo>
                    <a:pt x="738" y="1"/>
                    <a:pt x="1" y="738"/>
                    <a:pt x="1" y="1648"/>
                  </a:cubicBezTo>
                  <a:cubicBezTo>
                    <a:pt x="1" y="2557"/>
                    <a:pt x="738" y="3294"/>
                    <a:pt x="1647" y="3294"/>
                  </a:cubicBezTo>
                  <a:cubicBezTo>
                    <a:pt x="2557" y="3294"/>
                    <a:pt x="3294" y="2557"/>
                    <a:pt x="3294" y="1648"/>
                  </a:cubicBezTo>
                  <a:cubicBezTo>
                    <a:pt x="3294" y="738"/>
                    <a:pt x="2557"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187"/>
          <p:cNvSpPr txBox="1"/>
          <p:nvPr/>
        </p:nvSpPr>
        <p:spPr>
          <a:xfrm>
            <a:off x="715175" y="4353875"/>
            <a:ext cx="5338500" cy="78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Noto Sans"/>
                <a:ea typeface="Noto Sans"/>
                <a:cs typeface="Noto Sans"/>
                <a:sym typeface="Noto Sans"/>
              </a:rPr>
              <a:t>** James will input all his information (age, weight, height, and goals) and receive a 5 day workout split, macro breakdown, and supplement suggestions. The suggestions will be creatine, pre workout, mass gainer, fish oil , and whey isolate or whey blend protein powders.</a:t>
            </a:r>
            <a:endParaRPr sz="1000">
              <a:solidFill>
                <a:schemeClr val="dk1"/>
              </a:solidFill>
              <a:latin typeface="Noto Sans"/>
              <a:ea typeface="Noto Sans"/>
              <a:cs typeface="Noto Sans"/>
              <a:sym typeface="Noto Sans"/>
            </a:endParaRPr>
          </a:p>
          <a:p>
            <a:pPr indent="0" lvl="0" marL="0" rtl="0" algn="l">
              <a:spcBef>
                <a:spcPts val="1200"/>
              </a:spcBef>
              <a:spcAft>
                <a:spcPts val="0"/>
              </a:spcAft>
              <a:buNone/>
            </a:pPr>
            <a:r>
              <a:t/>
            </a:r>
            <a:endParaRPr sz="1200">
              <a:solidFill>
                <a:schemeClr val="dk1"/>
              </a:solidFill>
              <a:latin typeface="Noto Sans"/>
              <a:ea typeface="Noto Sans"/>
              <a:cs typeface="Noto Sans"/>
              <a:sym typeface="Noto Sans"/>
            </a:endParaRPr>
          </a:p>
        </p:txBody>
      </p:sp>
      <p:pic>
        <p:nvPicPr>
          <p:cNvPr id="1498" name="Google Shape;1498;p187" title="Gymnetics.png"/>
          <p:cNvPicPr preferRelativeResize="0"/>
          <p:nvPr/>
        </p:nvPicPr>
        <p:blipFill>
          <a:blip r:embed="rId4">
            <a:alphaModFix/>
          </a:blip>
          <a:stretch>
            <a:fillRect/>
          </a:stretch>
        </p:blipFill>
        <p:spPr>
          <a:xfrm>
            <a:off x="7636625" y="-41100"/>
            <a:ext cx="1521225" cy="1374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MVP</a:t>
            </a:r>
            <a:endParaRPr/>
          </a:p>
        </p:txBody>
      </p:sp>
      <p:sp>
        <p:nvSpPr>
          <p:cNvPr id="1504" name="Google Shape;1504;p188"/>
          <p:cNvSpPr txBox="1"/>
          <p:nvPr/>
        </p:nvSpPr>
        <p:spPr>
          <a:xfrm>
            <a:off x="430900" y="1145275"/>
            <a:ext cx="8243700" cy="3976200"/>
          </a:xfrm>
          <a:prstGeom prst="rect">
            <a:avLst/>
          </a:prstGeom>
          <a:noFill/>
          <a:ln>
            <a:noFill/>
          </a:ln>
        </p:spPr>
        <p:txBody>
          <a:bodyPr anchorCtr="0" anchor="t" bIns="91425" lIns="91425" spcFirstLastPara="1" rIns="91425" wrap="square" tIns="91425">
            <a:spAutoFit/>
          </a:bodyPr>
          <a:lstStyle/>
          <a:p>
            <a:pPr indent="-342900" lvl="0" marL="342900" rtl="0" algn="just">
              <a:lnSpc>
                <a:spcPct val="100000"/>
              </a:lnSpc>
              <a:spcBef>
                <a:spcPts val="0"/>
              </a:spcBef>
              <a:spcAft>
                <a:spcPts val="0"/>
              </a:spcAft>
              <a:buClr>
                <a:schemeClr val="dk1"/>
              </a:buClr>
              <a:buSzPts val="1800"/>
              <a:buFont typeface="Noto Sans"/>
              <a:buChar char="●"/>
            </a:pPr>
            <a:r>
              <a:rPr lang="en">
                <a:solidFill>
                  <a:schemeClr val="dk1"/>
                </a:solidFill>
                <a:latin typeface="Noto Sans"/>
                <a:ea typeface="Noto Sans"/>
                <a:cs typeface="Noto Sans"/>
                <a:sym typeface="Noto Sans"/>
              </a:rPr>
              <a:t>The Minimum Viable Product (MVP) is the simplest version of our app that delivers core value to users.</a:t>
            </a:r>
            <a:endParaRPr>
              <a:solidFill>
                <a:schemeClr val="dk1"/>
              </a:solidFill>
              <a:latin typeface="Noto Sans"/>
              <a:ea typeface="Noto Sans"/>
              <a:cs typeface="Noto Sans"/>
              <a:sym typeface="Noto Sans"/>
            </a:endParaRPr>
          </a:p>
          <a:p>
            <a:pPr indent="0" lvl="0" marL="34290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0" lvl="0" marL="342900" rtl="0" algn="just">
              <a:lnSpc>
                <a:spcPct val="100000"/>
              </a:lnSpc>
              <a:spcBef>
                <a:spcPts val="0"/>
              </a:spcBef>
              <a:spcAft>
                <a:spcPts val="0"/>
              </a:spcAft>
              <a:buNone/>
            </a:pPr>
            <a:r>
              <a:rPr b="1" lang="en" sz="1600" u="sng">
                <a:solidFill>
                  <a:schemeClr val="dk1"/>
                </a:solidFill>
                <a:latin typeface="Noto Sans"/>
                <a:ea typeface="Noto Sans"/>
                <a:cs typeface="Noto Sans"/>
                <a:sym typeface="Noto Sans"/>
              </a:rPr>
              <a:t>Gymnetic MVP Features:</a:t>
            </a:r>
            <a:endParaRPr b="1" sz="1600" u="sng">
              <a:solidFill>
                <a:schemeClr val="dk1"/>
              </a:solidFill>
              <a:latin typeface="Noto Sans"/>
              <a:ea typeface="Noto Sans"/>
              <a:cs typeface="Noto Sans"/>
              <a:sym typeface="Noto Sans"/>
            </a:endParaRPr>
          </a:p>
          <a:p>
            <a:pPr indent="0" lvl="0" marL="34290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323850" lvl="0" marL="342900" rtl="0" algn="just">
              <a:spcBef>
                <a:spcPts val="0"/>
              </a:spcBef>
              <a:spcAft>
                <a:spcPts val="0"/>
              </a:spcAft>
              <a:buClr>
                <a:schemeClr val="dk1"/>
              </a:buClr>
              <a:buSzPts val="1500"/>
              <a:buChar char="●"/>
            </a:pPr>
            <a:r>
              <a:rPr lang="en" sz="1500">
                <a:solidFill>
                  <a:schemeClr val="dk1"/>
                </a:solidFill>
              </a:rPr>
              <a:t>User Sign-up/Login</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Profile: Add height, weight, fitness goals</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Browse Supplements Store</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Add to Cart</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Mock Checkout (no payment yet)</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Simple Trainer Dashboard </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Customized workouts and nutritional recommendations</a:t>
            </a:r>
            <a:endParaRPr>
              <a:solidFill>
                <a:schemeClr val="dk1"/>
              </a:solidFill>
              <a:latin typeface="Noto Sans"/>
              <a:ea typeface="Noto Sans"/>
              <a:cs typeface="Noto Sans"/>
              <a:sym typeface="Noto Sans"/>
            </a:endParaRPr>
          </a:p>
          <a:p>
            <a:pPr indent="-228600" lvl="0" marL="342900" rtl="0" algn="just">
              <a:lnSpc>
                <a:spcPct val="100000"/>
              </a:lnSpc>
              <a:spcBef>
                <a:spcPts val="64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This allows users to experience our fitness ecosystem from Day 1!</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endParaRPr>
          </a:p>
        </p:txBody>
      </p:sp>
      <p:pic>
        <p:nvPicPr>
          <p:cNvPr id="1505" name="Google Shape;1505;p188" title="Gymnetics.png"/>
          <p:cNvPicPr preferRelativeResize="0"/>
          <p:nvPr/>
        </p:nvPicPr>
        <p:blipFill>
          <a:blip r:embed="rId3">
            <a:alphaModFix/>
          </a:blip>
          <a:stretch>
            <a:fillRect/>
          </a:stretch>
        </p:blipFill>
        <p:spPr>
          <a:xfrm>
            <a:off x="7823775" y="-88375"/>
            <a:ext cx="1381300" cy="1277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9"/>
          <p:cNvSpPr txBox="1"/>
          <p:nvPr>
            <p:ph type="title"/>
          </p:nvPr>
        </p:nvSpPr>
        <p:spPr>
          <a:xfrm>
            <a:off x="720000" y="43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 Stack</a:t>
            </a:r>
            <a:endParaRPr/>
          </a:p>
          <a:p>
            <a:pPr indent="0" lvl="0" marL="0" rtl="0" algn="ctr">
              <a:spcBef>
                <a:spcPts val="0"/>
              </a:spcBef>
              <a:spcAft>
                <a:spcPts val="0"/>
              </a:spcAft>
              <a:buNone/>
            </a:pPr>
            <a:r>
              <a:t/>
            </a:r>
            <a:endParaRPr/>
          </a:p>
        </p:txBody>
      </p:sp>
      <p:sp>
        <p:nvSpPr>
          <p:cNvPr id="1511" name="Google Shape;1511;p189"/>
          <p:cNvSpPr txBox="1"/>
          <p:nvPr/>
        </p:nvSpPr>
        <p:spPr>
          <a:xfrm>
            <a:off x="904500" y="1007825"/>
            <a:ext cx="7657800" cy="31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Backend </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Java</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Spring Boot</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rPr b="1" lang="en" sz="1300">
                <a:solidFill>
                  <a:schemeClr val="dk1"/>
                </a:solidFill>
                <a:latin typeface="Noto Sans"/>
                <a:ea typeface="Noto Sans"/>
                <a:cs typeface="Noto Sans"/>
                <a:sym typeface="Noto Sans"/>
              </a:rPr>
              <a:t>AI Integration</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Deepseek</a:t>
            </a:r>
            <a:endParaRPr sz="1300">
              <a:solidFill>
                <a:schemeClr val="dk1"/>
              </a:solidFill>
              <a:latin typeface="Noto Sans"/>
              <a:ea typeface="Noto Sans"/>
              <a:cs typeface="Noto Sans"/>
              <a:sym typeface="Noto Sans"/>
            </a:endParaRPr>
          </a:p>
          <a:p>
            <a:pPr indent="0" lvl="0" marL="457200" rtl="0" algn="l">
              <a:lnSpc>
                <a:spcPct val="115000"/>
              </a:lnSpc>
              <a:spcBef>
                <a:spcPts val="1200"/>
              </a:spcBef>
              <a:spcAft>
                <a:spcPts val="0"/>
              </a:spcAft>
              <a:buNone/>
            </a:pPr>
            <a:r>
              <a:t/>
            </a:r>
            <a:endParaRPr sz="1300">
              <a:solidFill>
                <a:schemeClr val="dk1"/>
              </a:solidFill>
              <a:latin typeface="Noto Sans"/>
              <a:ea typeface="Noto Sans"/>
              <a:cs typeface="Noto Sans"/>
              <a:sym typeface="Noto Sans"/>
            </a:endParaRPr>
          </a:p>
          <a:p>
            <a:pPr indent="0" lvl="0" marL="0" rtl="0" algn="l">
              <a:spcBef>
                <a:spcPts val="1200"/>
              </a:spcBef>
              <a:spcAft>
                <a:spcPts val="0"/>
              </a:spcAft>
              <a:buNone/>
            </a:pPr>
            <a:r>
              <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2000">
              <a:solidFill>
                <a:schemeClr val="dk1"/>
              </a:solidFill>
              <a:latin typeface="Teko"/>
              <a:ea typeface="Teko"/>
              <a:cs typeface="Teko"/>
              <a:sym typeface="Teko"/>
            </a:endParaRPr>
          </a:p>
        </p:txBody>
      </p:sp>
      <p:pic>
        <p:nvPicPr>
          <p:cNvPr id="1512" name="Google Shape;1512;p189" title="Gymnetics.png"/>
          <p:cNvPicPr preferRelativeResize="0"/>
          <p:nvPr/>
        </p:nvPicPr>
        <p:blipFill>
          <a:blip r:embed="rId3">
            <a:alphaModFix/>
          </a:blip>
          <a:stretch>
            <a:fillRect/>
          </a:stretch>
        </p:blipFill>
        <p:spPr>
          <a:xfrm>
            <a:off x="7683825" y="0"/>
            <a:ext cx="1521225" cy="1374775"/>
          </a:xfrm>
          <a:prstGeom prst="rect">
            <a:avLst/>
          </a:prstGeom>
          <a:noFill/>
          <a:ln>
            <a:noFill/>
          </a:ln>
        </p:spPr>
      </p:pic>
      <p:sp>
        <p:nvSpPr>
          <p:cNvPr id="1513" name="Google Shape;1513;p189"/>
          <p:cNvSpPr txBox="1"/>
          <p:nvPr/>
        </p:nvSpPr>
        <p:spPr>
          <a:xfrm>
            <a:off x="5724525" y="1283850"/>
            <a:ext cx="342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1514" name="Google Shape;1514;p189"/>
          <p:cNvSpPr txBox="1"/>
          <p:nvPr/>
        </p:nvSpPr>
        <p:spPr>
          <a:xfrm>
            <a:off x="4631375" y="1007825"/>
            <a:ext cx="3750300" cy="23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Frontend</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React</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CSS</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HTML</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rPr b="1" lang="en" sz="1300">
                <a:solidFill>
                  <a:schemeClr val="dk1"/>
                </a:solidFill>
                <a:latin typeface="Noto Sans"/>
                <a:ea typeface="Noto Sans"/>
                <a:cs typeface="Noto Sans"/>
                <a:sym typeface="Noto Sans"/>
              </a:rPr>
              <a:t>Database</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MySQL</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1200"/>
              </a:spcAft>
              <a:buNone/>
            </a:pPr>
            <a:r>
              <a:t/>
            </a:r>
            <a:endParaRPr sz="1300">
              <a:solidFill>
                <a:schemeClr val="dk1"/>
              </a:solidFill>
              <a:latin typeface="Noto Sans"/>
              <a:ea typeface="Noto Sans"/>
              <a:cs typeface="Noto Sans"/>
              <a:sym typeface="Noto Sans"/>
            </a:endParaRPr>
          </a:p>
        </p:txBody>
      </p:sp>
      <p:sp>
        <p:nvSpPr>
          <p:cNvPr id="1515" name="Google Shape;1515;p189"/>
          <p:cNvSpPr txBox="1"/>
          <p:nvPr/>
        </p:nvSpPr>
        <p:spPr>
          <a:xfrm>
            <a:off x="904500" y="3619025"/>
            <a:ext cx="5775300" cy="12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Third Party</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Docker</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AWS S3</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Stripe</a:t>
            </a:r>
            <a:endParaRPr sz="1300">
              <a:solidFill>
                <a:schemeClr val="dk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